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embeddedFontLst>
    <p:embeddedFont>
      <p:font typeface="Arial Black" panose="020B0A04020102090204" pitchFamily="34" charset="0"/>
      <p:regular r:id="rId43"/>
      <p:bold r:id="rId44"/>
      <p: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2" name="Shape 9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9" name="Shape 9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0" name="Shape 9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7" name="Shape 9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3" name="Shape 9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9" name="Shape 979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0" name="Shape 9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0" name="Shape 9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1" name="Shape 10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7" name="Shape 101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4" name="Shape 10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4" name="Shape 10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0" name="Shape 10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6" name="Shape 10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8" name="Shape 1088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676400" y="1905000"/>
            <a:ext cx="7239000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1676400" y="4572000"/>
            <a:ext cx="6400799" cy="1679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 rot="5400000">
            <a:off x="4671219" y="2309018"/>
            <a:ext cx="5630861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708819" y="442118"/>
            <a:ext cx="5630861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6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76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76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76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76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764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764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6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430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763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76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76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763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764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764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177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001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177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6001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002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25638" y="-24706"/>
            <a:ext cx="10669639" cy="7453368"/>
            <a:chOff x="-1525638" y="-38993"/>
            <a:chExt cx="10669639" cy="7453368"/>
          </a:xfrm>
        </p:grpSpPr>
        <p:sp>
          <p:nvSpPr>
            <p:cNvPr id="11" name="Shape 11"/>
            <p:cNvSpPr/>
            <p:nvPr/>
          </p:nvSpPr>
          <p:spPr>
            <a:xfrm>
              <a:off x="2590800" y="-7937"/>
              <a:ext cx="2757486" cy="6878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-11112"/>
              <a:ext cx="2757486" cy="6872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5943600" y="-6350"/>
              <a:ext cx="2760662" cy="6873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088" y="119864"/>
                  </a:moveTo>
                  <a:lnTo>
                    <a:pt x="120000" y="120000"/>
                  </a:lnTo>
                  <a:lnTo>
                    <a:pt x="36158" y="0"/>
                  </a:lnTo>
                  <a:lnTo>
                    <a:pt x="0" y="190"/>
                  </a:lnTo>
                  <a:lnTo>
                    <a:pt x="34088" y="1198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048000" y="-14286"/>
              <a:ext cx="3301999" cy="6864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3"/>
                  </a:moveTo>
                  <a:lnTo>
                    <a:pt x="107884" y="120000"/>
                  </a:lnTo>
                  <a:lnTo>
                    <a:pt x="120000" y="120000"/>
                  </a:lnTo>
                  <a:lnTo>
                    <a:pt x="59596" y="0"/>
                  </a:lnTo>
                  <a:lnTo>
                    <a:pt x="0" y="19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85736" y="153986"/>
              <a:ext cx="5562600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rot="2760000" flipH="1">
              <a:off x="1285875" y="1216024"/>
              <a:ext cx="4038600" cy="160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1761" y="77786"/>
              <a:ext cx="5562600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 rot="-2940000">
              <a:off x="-1562099" y="1652587"/>
              <a:ext cx="5562599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2340000">
              <a:off x="2112962" y="1449387"/>
              <a:ext cx="5705474" cy="27543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 rot="2100000" flipH="1">
              <a:off x="2951162" y="1373187"/>
              <a:ext cx="5562599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6746875" y="-11112"/>
              <a:ext cx="1728787" cy="3627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949"/>
                  </a:moveTo>
                  <a:cubicBezTo>
                    <a:pt x="48264" y="52306"/>
                    <a:pt x="95316" y="19798"/>
                    <a:pt x="113498" y="0"/>
                  </a:cubicBezTo>
                  <a:cubicBezTo>
                    <a:pt x="113498" y="0"/>
                    <a:pt x="116694" y="0"/>
                    <a:pt x="120000" y="0"/>
                  </a:cubicBezTo>
                  <a:cubicBezTo>
                    <a:pt x="62258" y="43798"/>
                    <a:pt x="19944" y="97312"/>
                    <a:pt x="4077" y="120000"/>
                  </a:cubicBezTo>
                  <a:cubicBezTo>
                    <a:pt x="4077" y="120000"/>
                    <a:pt x="0" y="118949"/>
                    <a:pt x="0" y="1189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 txBox="1"/>
            <p:nvPr/>
          </p:nvSpPr>
          <p:spPr>
            <a:xfrm>
              <a:off x="0" y="6207125"/>
              <a:ext cx="9144000" cy="685799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2590800" y="6280150"/>
              <a:ext cx="2757486" cy="606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6280150"/>
              <a:ext cx="2757486" cy="604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5943600" y="6280150"/>
              <a:ext cx="2760662" cy="606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088" y="119864"/>
                  </a:moveTo>
                  <a:lnTo>
                    <a:pt x="120000" y="120000"/>
                  </a:lnTo>
                  <a:lnTo>
                    <a:pt x="36158" y="0"/>
                  </a:lnTo>
                  <a:lnTo>
                    <a:pt x="0" y="190"/>
                  </a:lnTo>
                  <a:lnTo>
                    <a:pt x="34088" y="1198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3048000" y="6280150"/>
              <a:ext cx="3301999" cy="604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3"/>
                  </a:moveTo>
                  <a:lnTo>
                    <a:pt x="107884" y="120000"/>
                  </a:lnTo>
                  <a:lnTo>
                    <a:pt x="120000" y="120000"/>
                  </a:lnTo>
                  <a:lnTo>
                    <a:pt x="59596" y="0"/>
                  </a:lnTo>
                  <a:lnTo>
                    <a:pt x="0" y="19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Shape 27"/>
            <p:cNvSpPr txBox="1"/>
            <p:nvPr/>
          </p:nvSpPr>
          <p:spPr>
            <a:xfrm>
              <a:off x="0" y="6199187"/>
              <a:ext cx="9144000" cy="685799"/>
            </a:xfrm>
            <a:prstGeom prst="rect">
              <a:avLst/>
            </a:prstGeom>
            <a:solidFill>
              <a:schemeClr val="dk1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100512" y="6219825"/>
              <a:ext cx="1644649" cy="666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57" y="0"/>
                  </a:moveTo>
                  <a:cubicBezTo>
                    <a:pt x="58841" y="45428"/>
                    <a:pt x="19343" y="99142"/>
                    <a:pt x="0" y="119142"/>
                  </a:cubicBezTo>
                  <a:cubicBezTo>
                    <a:pt x="0" y="119142"/>
                    <a:pt x="1389" y="119428"/>
                    <a:pt x="2779" y="120000"/>
                  </a:cubicBezTo>
                  <a:cubicBezTo>
                    <a:pt x="27451" y="91714"/>
                    <a:pt x="82007" y="30000"/>
                    <a:pt x="120000" y="4571"/>
                  </a:cubicBezTo>
                  <a:cubicBezTo>
                    <a:pt x="120000" y="4571"/>
                    <a:pt x="118957" y="0"/>
                    <a:pt x="11895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-2700000" flipH="1">
              <a:off x="2819399" y="5708650"/>
              <a:ext cx="762000" cy="1682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-2700000" flipH="1">
              <a:off x="1676399" y="5708650"/>
              <a:ext cx="762000" cy="1682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-2700000" flipH="1">
              <a:off x="482600" y="5684836"/>
              <a:ext cx="773111" cy="16414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914399" y="6207125"/>
              <a:ext cx="5638800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381000" y="6207125"/>
              <a:ext cx="2438399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4819649" y="6283324"/>
              <a:ext cx="2114550" cy="6080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0800000">
              <a:off x="6324600" y="6207125"/>
              <a:ext cx="2438399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5486399" y="6207125"/>
              <a:ext cx="3657600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Shape 37"/>
            <p:cNvSpPr txBox="1"/>
            <p:nvPr/>
          </p:nvSpPr>
          <p:spPr>
            <a:xfrm>
              <a:off x="0" y="6240462"/>
              <a:ext cx="9144000" cy="222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12787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51186" y="631348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80186" y="631348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1525638" y="-38993"/>
            <a:ext cx="10680751" cy="6909694"/>
            <a:chOff x="-1525638" y="-38993"/>
            <a:chExt cx="10680751" cy="6909694"/>
          </a:xfrm>
        </p:grpSpPr>
        <p:sp>
          <p:nvSpPr>
            <p:cNvPr id="108" name="Shape 108"/>
            <p:cNvSpPr/>
            <p:nvPr/>
          </p:nvSpPr>
          <p:spPr>
            <a:xfrm>
              <a:off x="2590800" y="-7937"/>
              <a:ext cx="2757486" cy="6878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-11112"/>
              <a:ext cx="2757486" cy="68722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5943600" y="-6350"/>
              <a:ext cx="2760662" cy="6873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088" y="119864"/>
                  </a:moveTo>
                  <a:lnTo>
                    <a:pt x="120000" y="120000"/>
                  </a:lnTo>
                  <a:lnTo>
                    <a:pt x="36158" y="0"/>
                  </a:lnTo>
                  <a:lnTo>
                    <a:pt x="0" y="190"/>
                  </a:lnTo>
                  <a:lnTo>
                    <a:pt x="34088" y="1198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048000" y="-14286"/>
              <a:ext cx="3301999" cy="6864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3"/>
                  </a:moveTo>
                  <a:lnTo>
                    <a:pt x="107884" y="120000"/>
                  </a:lnTo>
                  <a:lnTo>
                    <a:pt x="120000" y="120000"/>
                  </a:lnTo>
                  <a:lnTo>
                    <a:pt x="59596" y="0"/>
                  </a:lnTo>
                  <a:lnTo>
                    <a:pt x="0" y="19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85736" y="153986"/>
              <a:ext cx="5562600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 rot="2760000" flipH="1">
              <a:off x="1285875" y="1216024"/>
              <a:ext cx="4038600" cy="160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131761" y="77786"/>
              <a:ext cx="5562600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 rot="-2940000">
              <a:off x="-1562099" y="1652587"/>
              <a:ext cx="5562599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 rot="-2340000">
              <a:off x="2112962" y="1449387"/>
              <a:ext cx="5705474" cy="27543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 rot="2100000" flipH="1">
              <a:off x="2951162" y="1373187"/>
              <a:ext cx="5562599" cy="2438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6746875" y="-11112"/>
              <a:ext cx="1728787" cy="3627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949"/>
                  </a:moveTo>
                  <a:cubicBezTo>
                    <a:pt x="48264" y="52306"/>
                    <a:pt x="95316" y="19798"/>
                    <a:pt x="113498" y="0"/>
                  </a:cubicBezTo>
                  <a:cubicBezTo>
                    <a:pt x="113498" y="0"/>
                    <a:pt x="116694" y="0"/>
                    <a:pt x="120000" y="0"/>
                  </a:cubicBezTo>
                  <a:cubicBezTo>
                    <a:pt x="62258" y="43798"/>
                    <a:pt x="19944" y="97312"/>
                    <a:pt x="4077" y="120000"/>
                  </a:cubicBezTo>
                  <a:cubicBezTo>
                    <a:pt x="4077" y="120000"/>
                    <a:pt x="0" y="118949"/>
                    <a:pt x="0" y="11894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0" y="3875087"/>
              <a:ext cx="9144000" cy="685799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590800" y="3948112"/>
              <a:ext cx="2757486" cy="606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3948112"/>
              <a:ext cx="2757486" cy="604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27" y="119694"/>
                  </a:moveTo>
                  <a:lnTo>
                    <a:pt x="119999" y="120000"/>
                  </a:lnTo>
                  <a:lnTo>
                    <a:pt x="36200" y="0"/>
                  </a:lnTo>
                  <a:lnTo>
                    <a:pt x="0" y="194"/>
                  </a:lnTo>
                  <a:lnTo>
                    <a:pt x="34127" y="1196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5943600" y="3948112"/>
              <a:ext cx="2760662" cy="606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088" y="119864"/>
                  </a:moveTo>
                  <a:lnTo>
                    <a:pt x="120000" y="120000"/>
                  </a:lnTo>
                  <a:lnTo>
                    <a:pt x="36158" y="0"/>
                  </a:lnTo>
                  <a:lnTo>
                    <a:pt x="0" y="190"/>
                  </a:lnTo>
                  <a:lnTo>
                    <a:pt x="34088" y="11986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048000" y="3948112"/>
              <a:ext cx="3301999" cy="604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3"/>
                  </a:moveTo>
                  <a:lnTo>
                    <a:pt x="107884" y="120000"/>
                  </a:lnTo>
                  <a:lnTo>
                    <a:pt x="120000" y="120000"/>
                  </a:lnTo>
                  <a:lnTo>
                    <a:pt x="59596" y="0"/>
                  </a:lnTo>
                  <a:lnTo>
                    <a:pt x="0" y="19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11112" y="3898900"/>
              <a:ext cx="9144000" cy="685799"/>
            </a:xfrm>
            <a:prstGeom prst="rect">
              <a:avLst/>
            </a:prstGeom>
            <a:solidFill>
              <a:schemeClr val="dk1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100512" y="3887787"/>
              <a:ext cx="1644649" cy="666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57" y="0"/>
                  </a:moveTo>
                  <a:cubicBezTo>
                    <a:pt x="58841" y="45428"/>
                    <a:pt x="19343" y="99142"/>
                    <a:pt x="0" y="119142"/>
                  </a:cubicBezTo>
                  <a:cubicBezTo>
                    <a:pt x="0" y="119142"/>
                    <a:pt x="1389" y="119428"/>
                    <a:pt x="2779" y="120000"/>
                  </a:cubicBezTo>
                  <a:cubicBezTo>
                    <a:pt x="27451" y="91714"/>
                    <a:pt x="82007" y="30000"/>
                    <a:pt x="120000" y="4571"/>
                  </a:cubicBezTo>
                  <a:cubicBezTo>
                    <a:pt x="120000" y="4571"/>
                    <a:pt x="118957" y="0"/>
                    <a:pt x="11895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2700000" flipH="1">
              <a:off x="2819399" y="3376612"/>
              <a:ext cx="762000" cy="1682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2700000" flipH="1">
              <a:off x="1676399" y="3376612"/>
              <a:ext cx="762000" cy="1682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2700000" flipH="1">
              <a:off x="482600" y="3352799"/>
              <a:ext cx="773111" cy="16414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914399" y="3875087"/>
              <a:ext cx="5638800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10800000">
              <a:off x="381000" y="3875087"/>
              <a:ext cx="2438399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10800000">
              <a:off x="4819649" y="3951286"/>
              <a:ext cx="2114550" cy="6080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10800000">
              <a:off x="6324600" y="3875087"/>
              <a:ext cx="2438399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10800000">
              <a:off x="5486399" y="3875087"/>
              <a:ext cx="3657600" cy="68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642"/>
                  </a:moveTo>
                  <a:cubicBezTo>
                    <a:pt x="52026" y="51837"/>
                    <a:pt x="99315" y="18276"/>
                    <a:pt x="119470" y="0"/>
                  </a:cubicBezTo>
                  <a:lnTo>
                    <a:pt x="119999" y="2731"/>
                  </a:lnTo>
                  <a:cubicBezTo>
                    <a:pt x="100172" y="22764"/>
                    <a:pt x="46105" y="59707"/>
                    <a:pt x="503" y="120000"/>
                  </a:cubicBezTo>
                  <a:cubicBezTo>
                    <a:pt x="503" y="120000"/>
                    <a:pt x="0" y="115642"/>
                    <a:pt x="0" y="11564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0" y="3908425"/>
              <a:ext cx="9144000" cy="2222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0" y="4572000"/>
              <a:ext cx="9144000" cy="9144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7" name="Shape 137" descr="D:\FRONTPAGE THEMES\BLITZ\BTZBUL1A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7775" y="2619375"/>
              <a:ext cx="323850" cy="323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018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http://www.digi-hound.com/wp/img_wp2/firework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-76200" y="990600"/>
            <a:ext cx="9296399" cy="4495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Chemical  Reactions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586" y="-4832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52400" y="838200"/>
            <a:ext cx="89154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ct val="100000"/>
              <a:buFont typeface="Comic Sans MS"/>
              <a:buChar char="•"/>
            </a:pPr>
            <a:r>
              <a:rPr lang="en-US" sz="2400" b="1" i="0" u="none">
                <a:solidFill>
                  <a:srgbClr val="00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 Reactions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Reactions that proceed immediately when two substances are mixed together.  Not all reactions proceed spontaneously.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 idx="4294967295"/>
          </p:nvPr>
        </p:nvSpPr>
        <p:spPr>
          <a:xfrm>
            <a:off x="609600" y="144461"/>
            <a:ext cx="78485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Reaction Energy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28600" y="2209800"/>
            <a:ext cx="8305799" cy="1735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ct val="100000"/>
              <a:buFont typeface="Comic Sans MS"/>
              <a:buChar char="•"/>
            </a:pPr>
            <a:r>
              <a:rPr lang="en-US" sz="2400" b="1" i="0" u="none">
                <a:solidFill>
                  <a:srgbClr val="00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Activation Energy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the amount of energy that is required to start a chemical reaction.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activation energy is reached the reaction continues until you run out of material to react.  </a:t>
            </a:r>
          </a:p>
        </p:txBody>
      </p:sp>
      <p:pic>
        <p:nvPicPr>
          <p:cNvPr id="233" name="Shape 233" descr="3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4038600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3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85750"/>
            <a:ext cx="8763000" cy="65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Formula Equation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formulas and symbols to describe  a reaction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doesn’t indicate how many.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chemical equations are sentences that describe reactions.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Diatomic elements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8 elements that never want to be alone.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form diatomic molecules.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N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O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F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Cl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Br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I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and At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–ogens and the –ines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+ 7 pattern on the periodic table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841750"/>
            <a:ext cx="5981699" cy="286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7870825" y="41656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981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6981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7869236" y="41656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721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672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99436" y="4165600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197850" y="4165600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7870825" y="3622675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869236" y="3622675"/>
            <a:ext cx="463550" cy="9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000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00"/>
                </a:lnTo>
                <a:lnTo>
                  <a:pt x="0" y="76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199436" y="362267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0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8197850" y="362267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1948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7870825" y="3021011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8461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8461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7869236" y="3021011"/>
            <a:ext cx="463550" cy="9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8000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00"/>
                </a:lnTo>
                <a:lnTo>
                  <a:pt x="0" y="78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199436" y="3021011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508"/>
                </a:lnTo>
                <a:lnTo>
                  <a:pt x="118461" y="0"/>
                </a:lnTo>
                <a:lnTo>
                  <a:pt x="118461" y="107558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8197850" y="3021011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442"/>
                </a:lnTo>
                <a:lnTo>
                  <a:pt x="118588" y="0"/>
                </a:lnTo>
                <a:lnTo>
                  <a:pt x="118588" y="107491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870825" y="246697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981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6981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869236" y="246697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721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672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8199436" y="246697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8197850" y="246697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870825" y="1881186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981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6981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7869236" y="1881186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721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672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8199436" y="1881186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8197850" y="1881186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7870825" y="12954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981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6981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7869236" y="12954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721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672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8199436" y="1295400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8197850" y="1295400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87387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685800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1016000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014412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687387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685800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1016000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014412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687387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685800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016000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014412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687387" y="24765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685800" y="24765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016000" y="2476500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014412" y="2476500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687387" y="1893886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85800" y="1893886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016000" y="1893886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1014412" y="1893886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687387" y="1306512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981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6981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685800" y="1306512"/>
            <a:ext cx="463550" cy="9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000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8000"/>
                </a:lnTo>
                <a:lnTo>
                  <a:pt x="0" y="76000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016000" y="1306512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014412" y="1306512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1106487" y="4175125"/>
            <a:ext cx="455612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470" y="0"/>
                </a:lnTo>
                <a:lnTo>
                  <a:pt x="119581" y="0"/>
                </a:lnTo>
                <a:lnTo>
                  <a:pt x="93658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1103312" y="4175125"/>
            <a:ext cx="468311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457" y="0"/>
                </a:lnTo>
                <a:lnTo>
                  <a:pt x="119593" y="0"/>
                </a:lnTo>
                <a:lnTo>
                  <a:pt x="93966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1436687" y="4175125"/>
            <a:ext cx="125412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59" y="119601"/>
                </a:moveTo>
                <a:lnTo>
                  <a:pt x="0" y="32292"/>
                </a:lnTo>
                <a:lnTo>
                  <a:pt x="118481" y="0"/>
                </a:lnTo>
                <a:lnTo>
                  <a:pt x="118481" y="106843"/>
                </a:lnTo>
                <a:lnTo>
                  <a:pt x="60759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435100" y="4175125"/>
            <a:ext cx="136524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11"/>
                </a:moveTo>
                <a:lnTo>
                  <a:pt x="0" y="32621"/>
                </a:lnTo>
                <a:lnTo>
                  <a:pt x="118604" y="0"/>
                </a:lnTo>
                <a:lnTo>
                  <a:pt x="118604" y="106796"/>
                </a:lnTo>
                <a:lnTo>
                  <a:pt x="62790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1106487" y="3633787"/>
            <a:ext cx="455612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470" y="0"/>
                </a:lnTo>
                <a:lnTo>
                  <a:pt x="119581" y="0"/>
                </a:lnTo>
                <a:lnTo>
                  <a:pt x="93658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1103312" y="3633787"/>
            <a:ext cx="468311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457" y="0"/>
                </a:lnTo>
                <a:lnTo>
                  <a:pt x="119593" y="0"/>
                </a:lnTo>
                <a:lnTo>
                  <a:pt x="93966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1436687" y="3633787"/>
            <a:ext cx="125412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59" y="119598"/>
                </a:moveTo>
                <a:lnTo>
                  <a:pt x="0" y="32107"/>
                </a:lnTo>
                <a:lnTo>
                  <a:pt x="118481" y="0"/>
                </a:lnTo>
                <a:lnTo>
                  <a:pt x="118481" y="106755"/>
                </a:lnTo>
                <a:lnTo>
                  <a:pt x="60759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435100" y="3633787"/>
            <a:ext cx="136524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09"/>
                </a:moveTo>
                <a:lnTo>
                  <a:pt x="0" y="32052"/>
                </a:lnTo>
                <a:lnTo>
                  <a:pt x="118604" y="0"/>
                </a:lnTo>
                <a:lnTo>
                  <a:pt x="118604" y="106710"/>
                </a:lnTo>
                <a:lnTo>
                  <a:pt x="62790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1106487" y="3032125"/>
            <a:ext cx="455612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470" y="0"/>
                </a:lnTo>
                <a:lnTo>
                  <a:pt x="119581" y="0"/>
                </a:lnTo>
                <a:lnTo>
                  <a:pt x="93658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1103312" y="3032125"/>
            <a:ext cx="468311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457" y="0"/>
                </a:lnTo>
                <a:lnTo>
                  <a:pt x="119593" y="0"/>
                </a:lnTo>
                <a:lnTo>
                  <a:pt x="93966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1436687" y="3032125"/>
            <a:ext cx="125412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59" y="119600"/>
                </a:moveTo>
                <a:lnTo>
                  <a:pt x="0" y="32400"/>
                </a:lnTo>
                <a:lnTo>
                  <a:pt x="118481" y="0"/>
                </a:lnTo>
                <a:lnTo>
                  <a:pt x="118481" y="106800"/>
                </a:lnTo>
                <a:lnTo>
                  <a:pt x="60759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435100" y="3032125"/>
            <a:ext cx="136524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10"/>
                </a:moveTo>
                <a:lnTo>
                  <a:pt x="0" y="32337"/>
                </a:lnTo>
                <a:lnTo>
                  <a:pt x="118604" y="0"/>
                </a:lnTo>
                <a:lnTo>
                  <a:pt x="118604" y="106753"/>
                </a:lnTo>
                <a:lnTo>
                  <a:pt x="62790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1106487" y="2476500"/>
            <a:ext cx="455612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470" y="0"/>
                </a:lnTo>
                <a:lnTo>
                  <a:pt x="119581" y="0"/>
                </a:lnTo>
                <a:lnTo>
                  <a:pt x="93658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1103312" y="2476500"/>
            <a:ext cx="468311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457" y="0"/>
                </a:lnTo>
                <a:lnTo>
                  <a:pt x="119593" y="0"/>
                </a:lnTo>
                <a:lnTo>
                  <a:pt x="93966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1436687" y="2476500"/>
            <a:ext cx="125412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59" y="119601"/>
                </a:moveTo>
                <a:lnTo>
                  <a:pt x="0" y="32292"/>
                </a:lnTo>
                <a:lnTo>
                  <a:pt x="118481" y="0"/>
                </a:lnTo>
                <a:lnTo>
                  <a:pt x="118481" y="106843"/>
                </a:lnTo>
                <a:lnTo>
                  <a:pt x="60759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1435100" y="2476500"/>
            <a:ext cx="136524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11"/>
                </a:moveTo>
                <a:lnTo>
                  <a:pt x="0" y="32621"/>
                </a:lnTo>
                <a:lnTo>
                  <a:pt x="118604" y="0"/>
                </a:lnTo>
                <a:lnTo>
                  <a:pt x="118604" y="106796"/>
                </a:lnTo>
                <a:lnTo>
                  <a:pt x="62790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06487" y="1893886"/>
            <a:ext cx="455612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470" y="0"/>
                </a:lnTo>
                <a:lnTo>
                  <a:pt x="119581" y="0"/>
                </a:lnTo>
                <a:lnTo>
                  <a:pt x="93658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1103312" y="1893886"/>
            <a:ext cx="468311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457" y="0"/>
                </a:lnTo>
                <a:lnTo>
                  <a:pt x="119593" y="0"/>
                </a:lnTo>
                <a:lnTo>
                  <a:pt x="93966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1436687" y="1893886"/>
            <a:ext cx="125412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59" y="119598"/>
                </a:moveTo>
                <a:lnTo>
                  <a:pt x="0" y="32107"/>
                </a:lnTo>
                <a:lnTo>
                  <a:pt x="118481" y="0"/>
                </a:lnTo>
                <a:lnTo>
                  <a:pt x="118481" y="106755"/>
                </a:lnTo>
                <a:lnTo>
                  <a:pt x="60759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1435100" y="1893886"/>
            <a:ext cx="136524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09"/>
                </a:moveTo>
                <a:lnTo>
                  <a:pt x="0" y="32052"/>
                </a:lnTo>
                <a:lnTo>
                  <a:pt x="118604" y="0"/>
                </a:lnTo>
                <a:lnTo>
                  <a:pt x="118604" y="106710"/>
                </a:lnTo>
                <a:lnTo>
                  <a:pt x="62790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527175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525587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857375" y="4175125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3896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855786" y="4175125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2857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527175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525587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857375" y="3633787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3896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855786" y="3633787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2857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527175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1525587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1857375" y="3032125"/>
            <a:ext cx="122237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0"/>
                </a:moveTo>
                <a:lnTo>
                  <a:pt x="0" y="32400"/>
                </a:lnTo>
                <a:lnTo>
                  <a:pt x="118441" y="0"/>
                </a:lnTo>
                <a:lnTo>
                  <a:pt x="118441" y="106800"/>
                </a:lnTo>
                <a:lnTo>
                  <a:pt x="63896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1855786" y="3032125"/>
            <a:ext cx="133349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0"/>
                </a:moveTo>
                <a:lnTo>
                  <a:pt x="0" y="32337"/>
                </a:lnTo>
                <a:lnTo>
                  <a:pt x="118571" y="0"/>
                </a:lnTo>
                <a:lnTo>
                  <a:pt x="118571" y="106753"/>
                </a:lnTo>
                <a:lnTo>
                  <a:pt x="62857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1946275" y="4175125"/>
            <a:ext cx="454024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04" y="0"/>
                </a:lnTo>
                <a:lnTo>
                  <a:pt x="119580" y="0"/>
                </a:lnTo>
                <a:lnTo>
                  <a:pt x="94825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944686" y="4175125"/>
            <a:ext cx="465137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153" y="0"/>
                </a:lnTo>
                <a:lnTo>
                  <a:pt x="119590" y="0"/>
                </a:lnTo>
                <a:lnTo>
                  <a:pt x="94607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2274886" y="4175125"/>
            <a:ext cx="125412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601"/>
                </a:moveTo>
                <a:lnTo>
                  <a:pt x="0" y="32292"/>
                </a:lnTo>
                <a:lnTo>
                  <a:pt x="118481" y="0"/>
                </a:lnTo>
                <a:lnTo>
                  <a:pt x="118481" y="106843"/>
                </a:lnTo>
                <a:lnTo>
                  <a:pt x="63797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2273300" y="4175125"/>
            <a:ext cx="136524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86" y="119611"/>
                </a:moveTo>
                <a:lnTo>
                  <a:pt x="0" y="32621"/>
                </a:lnTo>
                <a:lnTo>
                  <a:pt x="118604" y="0"/>
                </a:lnTo>
                <a:lnTo>
                  <a:pt x="118604" y="106796"/>
                </a:lnTo>
                <a:lnTo>
                  <a:pt x="64186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1946275" y="3633787"/>
            <a:ext cx="454024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04" y="0"/>
                </a:lnTo>
                <a:lnTo>
                  <a:pt x="119580" y="0"/>
                </a:lnTo>
                <a:lnTo>
                  <a:pt x="94825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1944686" y="3633787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153" y="0"/>
                </a:lnTo>
                <a:lnTo>
                  <a:pt x="119590" y="0"/>
                </a:lnTo>
                <a:lnTo>
                  <a:pt x="94607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2274886" y="3633787"/>
            <a:ext cx="125412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598"/>
                </a:moveTo>
                <a:lnTo>
                  <a:pt x="0" y="32107"/>
                </a:lnTo>
                <a:lnTo>
                  <a:pt x="118481" y="0"/>
                </a:lnTo>
                <a:lnTo>
                  <a:pt x="118481" y="106755"/>
                </a:lnTo>
                <a:lnTo>
                  <a:pt x="63797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273300" y="3633787"/>
            <a:ext cx="136524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86" y="119609"/>
                </a:moveTo>
                <a:lnTo>
                  <a:pt x="0" y="32052"/>
                </a:lnTo>
                <a:lnTo>
                  <a:pt x="118604" y="0"/>
                </a:lnTo>
                <a:lnTo>
                  <a:pt x="118604" y="106710"/>
                </a:lnTo>
                <a:lnTo>
                  <a:pt x="64186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1946275" y="3032125"/>
            <a:ext cx="454024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04" y="0"/>
                </a:lnTo>
                <a:lnTo>
                  <a:pt x="119580" y="0"/>
                </a:lnTo>
                <a:lnTo>
                  <a:pt x="94825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1944686" y="3032125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153" y="0"/>
                </a:lnTo>
                <a:lnTo>
                  <a:pt x="119590" y="0"/>
                </a:lnTo>
                <a:lnTo>
                  <a:pt x="94607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274886" y="3032125"/>
            <a:ext cx="125412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600"/>
                </a:moveTo>
                <a:lnTo>
                  <a:pt x="0" y="32400"/>
                </a:lnTo>
                <a:lnTo>
                  <a:pt x="118481" y="0"/>
                </a:lnTo>
                <a:lnTo>
                  <a:pt x="118481" y="106800"/>
                </a:lnTo>
                <a:lnTo>
                  <a:pt x="63797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2273300" y="3032125"/>
            <a:ext cx="136524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86" y="119610"/>
                </a:moveTo>
                <a:lnTo>
                  <a:pt x="0" y="32337"/>
                </a:lnTo>
                <a:lnTo>
                  <a:pt x="118604" y="0"/>
                </a:lnTo>
                <a:lnTo>
                  <a:pt x="118604" y="106753"/>
                </a:lnTo>
                <a:lnTo>
                  <a:pt x="64186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366961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365375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2697161" y="4175125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3896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2695575" y="4175125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2857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366961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2365375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2697161" y="3633787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3896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2695575" y="3633787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2857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2366961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2365375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697161" y="3032125"/>
            <a:ext cx="122237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0"/>
                </a:moveTo>
                <a:lnTo>
                  <a:pt x="0" y="32400"/>
                </a:lnTo>
                <a:lnTo>
                  <a:pt x="118441" y="0"/>
                </a:lnTo>
                <a:lnTo>
                  <a:pt x="118441" y="106800"/>
                </a:lnTo>
                <a:lnTo>
                  <a:pt x="63896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695575" y="3032125"/>
            <a:ext cx="133349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0"/>
                </a:moveTo>
                <a:lnTo>
                  <a:pt x="0" y="32337"/>
                </a:lnTo>
                <a:lnTo>
                  <a:pt x="118571" y="0"/>
                </a:lnTo>
                <a:lnTo>
                  <a:pt x="118571" y="106753"/>
                </a:lnTo>
                <a:lnTo>
                  <a:pt x="62857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2786061" y="4175125"/>
            <a:ext cx="454024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04" y="0"/>
                </a:lnTo>
                <a:lnTo>
                  <a:pt x="119580" y="0"/>
                </a:lnTo>
                <a:lnTo>
                  <a:pt x="94825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784475" y="4175125"/>
            <a:ext cx="465137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153" y="0"/>
                </a:lnTo>
                <a:lnTo>
                  <a:pt x="119590" y="0"/>
                </a:lnTo>
                <a:lnTo>
                  <a:pt x="94607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3114675" y="4175125"/>
            <a:ext cx="125412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601"/>
                </a:moveTo>
                <a:lnTo>
                  <a:pt x="0" y="32292"/>
                </a:lnTo>
                <a:lnTo>
                  <a:pt x="118481" y="0"/>
                </a:lnTo>
                <a:lnTo>
                  <a:pt x="118481" y="106843"/>
                </a:lnTo>
                <a:lnTo>
                  <a:pt x="63797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3113086" y="4175125"/>
            <a:ext cx="136524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86" y="119611"/>
                </a:moveTo>
                <a:lnTo>
                  <a:pt x="0" y="32621"/>
                </a:lnTo>
                <a:lnTo>
                  <a:pt x="118604" y="0"/>
                </a:lnTo>
                <a:lnTo>
                  <a:pt x="118604" y="106796"/>
                </a:lnTo>
                <a:lnTo>
                  <a:pt x="64186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2786061" y="3633787"/>
            <a:ext cx="454024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04" y="0"/>
                </a:lnTo>
                <a:lnTo>
                  <a:pt x="119580" y="0"/>
                </a:lnTo>
                <a:lnTo>
                  <a:pt x="94825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2784475" y="3633787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153" y="0"/>
                </a:lnTo>
                <a:lnTo>
                  <a:pt x="119590" y="0"/>
                </a:lnTo>
                <a:lnTo>
                  <a:pt x="94607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3114675" y="3633787"/>
            <a:ext cx="125412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598"/>
                </a:moveTo>
                <a:lnTo>
                  <a:pt x="0" y="32107"/>
                </a:lnTo>
                <a:lnTo>
                  <a:pt x="118481" y="0"/>
                </a:lnTo>
                <a:lnTo>
                  <a:pt x="118481" y="106755"/>
                </a:lnTo>
                <a:lnTo>
                  <a:pt x="63797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3113086" y="3633787"/>
            <a:ext cx="136524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86" y="119609"/>
                </a:moveTo>
                <a:lnTo>
                  <a:pt x="0" y="32052"/>
                </a:lnTo>
                <a:lnTo>
                  <a:pt x="118604" y="0"/>
                </a:lnTo>
                <a:lnTo>
                  <a:pt x="118604" y="106710"/>
                </a:lnTo>
                <a:lnTo>
                  <a:pt x="64186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2786061" y="3032125"/>
            <a:ext cx="454024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04" y="0"/>
                </a:lnTo>
                <a:lnTo>
                  <a:pt x="119580" y="0"/>
                </a:lnTo>
                <a:lnTo>
                  <a:pt x="94825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2784475" y="3032125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153" y="0"/>
                </a:lnTo>
                <a:lnTo>
                  <a:pt x="119590" y="0"/>
                </a:lnTo>
                <a:lnTo>
                  <a:pt x="94607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3114675" y="3032125"/>
            <a:ext cx="125412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600"/>
                </a:moveTo>
                <a:lnTo>
                  <a:pt x="0" y="32400"/>
                </a:lnTo>
                <a:lnTo>
                  <a:pt x="118481" y="0"/>
                </a:lnTo>
                <a:lnTo>
                  <a:pt x="118481" y="106800"/>
                </a:lnTo>
                <a:lnTo>
                  <a:pt x="63797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3113086" y="3032125"/>
            <a:ext cx="136524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86" y="119610"/>
                </a:moveTo>
                <a:lnTo>
                  <a:pt x="0" y="32337"/>
                </a:lnTo>
                <a:lnTo>
                  <a:pt x="118604" y="0"/>
                </a:lnTo>
                <a:lnTo>
                  <a:pt x="118604" y="106753"/>
                </a:lnTo>
                <a:lnTo>
                  <a:pt x="64186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3217861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3216275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3544887" y="4175125"/>
            <a:ext cx="125412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601"/>
                </a:moveTo>
                <a:lnTo>
                  <a:pt x="0" y="32292"/>
                </a:lnTo>
                <a:lnTo>
                  <a:pt x="118481" y="0"/>
                </a:lnTo>
                <a:lnTo>
                  <a:pt x="118481" y="106843"/>
                </a:lnTo>
                <a:lnTo>
                  <a:pt x="63797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3543300" y="4175125"/>
            <a:ext cx="136524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11"/>
                </a:moveTo>
                <a:lnTo>
                  <a:pt x="0" y="32621"/>
                </a:lnTo>
                <a:lnTo>
                  <a:pt x="118604" y="0"/>
                </a:lnTo>
                <a:lnTo>
                  <a:pt x="118604" y="106796"/>
                </a:lnTo>
                <a:lnTo>
                  <a:pt x="62790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3217861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3216275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3544887" y="3633787"/>
            <a:ext cx="125412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598"/>
                </a:moveTo>
                <a:lnTo>
                  <a:pt x="0" y="32107"/>
                </a:lnTo>
                <a:lnTo>
                  <a:pt x="118481" y="0"/>
                </a:lnTo>
                <a:lnTo>
                  <a:pt x="118481" y="106755"/>
                </a:lnTo>
                <a:lnTo>
                  <a:pt x="63797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3543300" y="3633787"/>
            <a:ext cx="136524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09"/>
                </a:moveTo>
                <a:lnTo>
                  <a:pt x="0" y="32052"/>
                </a:lnTo>
                <a:lnTo>
                  <a:pt x="118604" y="0"/>
                </a:lnTo>
                <a:lnTo>
                  <a:pt x="118604" y="106710"/>
                </a:lnTo>
                <a:lnTo>
                  <a:pt x="62790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3217861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3216275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3544887" y="3032125"/>
            <a:ext cx="125412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797" y="119600"/>
                </a:moveTo>
                <a:lnTo>
                  <a:pt x="0" y="32400"/>
                </a:lnTo>
                <a:lnTo>
                  <a:pt x="118481" y="0"/>
                </a:lnTo>
                <a:lnTo>
                  <a:pt x="118481" y="106800"/>
                </a:lnTo>
                <a:lnTo>
                  <a:pt x="63797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3543300" y="3032125"/>
            <a:ext cx="136524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10"/>
                </a:moveTo>
                <a:lnTo>
                  <a:pt x="0" y="32337"/>
                </a:lnTo>
                <a:lnTo>
                  <a:pt x="118604" y="0"/>
                </a:lnTo>
                <a:lnTo>
                  <a:pt x="118604" y="106753"/>
                </a:lnTo>
                <a:lnTo>
                  <a:pt x="62790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3646487" y="4175125"/>
            <a:ext cx="454024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24" y="0"/>
                </a:lnTo>
                <a:lnTo>
                  <a:pt x="119580" y="0"/>
                </a:lnTo>
                <a:lnTo>
                  <a:pt x="9398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3644900" y="4175125"/>
            <a:ext cx="465137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563" y="0"/>
                </a:lnTo>
                <a:lnTo>
                  <a:pt x="119590" y="0"/>
                </a:lnTo>
                <a:lnTo>
                  <a:pt x="94197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3976687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3975100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3646487" y="3633787"/>
            <a:ext cx="454024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524" y="0"/>
                </a:lnTo>
                <a:lnTo>
                  <a:pt x="119580" y="0"/>
                </a:lnTo>
                <a:lnTo>
                  <a:pt x="9398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3644900" y="3633787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56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3976687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3975100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3646487" y="3032125"/>
            <a:ext cx="454024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524" y="0"/>
                </a:lnTo>
                <a:lnTo>
                  <a:pt x="119580" y="0"/>
                </a:lnTo>
                <a:lnTo>
                  <a:pt x="9398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3644900" y="3032125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56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3976687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3975100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4065587" y="4175125"/>
            <a:ext cx="454024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24" y="0"/>
                </a:lnTo>
                <a:lnTo>
                  <a:pt x="119580" y="0"/>
                </a:lnTo>
                <a:lnTo>
                  <a:pt x="9398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4064000" y="4175125"/>
            <a:ext cx="465137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563" y="0"/>
                </a:lnTo>
                <a:lnTo>
                  <a:pt x="119590" y="0"/>
                </a:lnTo>
                <a:lnTo>
                  <a:pt x="94197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4395787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4394200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4065587" y="3633787"/>
            <a:ext cx="454024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524" y="0"/>
                </a:lnTo>
                <a:lnTo>
                  <a:pt x="119580" y="0"/>
                </a:lnTo>
                <a:lnTo>
                  <a:pt x="9398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4064000" y="3633787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56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4395787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4394200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4065587" y="3032125"/>
            <a:ext cx="454024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524" y="0"/>
                </a:lnTo>
                <a:lnTo>
                  <a:pt x="119580" y="0"/>
                </a:lnTo>
                <a:lnTo>
                  <a:pt x="9398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4064000" y="3032125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56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4395787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4394200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486275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4484687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4816475" y="4175125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5454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4814887" y="4175125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4285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4486275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484687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816475" y="3633787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5454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4814887" y="3633787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4285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4486275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4484687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4816475" y="3032125"/>
            <a:ext cx="122237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600"/>
                </a:moveTo>
                <a:lnTo>
                  <a:pt x="0" y="32400"/>
                </a:lnTo>
                <a:lnTo>
                  <a:pt x="118441" y="0"/>
                </a:lnTo>
                <a:lnTo>
                  <a:pt x="118441" y="106800"/>
                </a:lnTo>
                <a:lnTo>
                  <a:pt x="65454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4814887" y="3032125"/>
            <a:ext cx="133349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10"/>
                </a:moveTo>
                <a:lnTo>
                  <a:pt x="0" y="32337"/>
                </a:lnTo>
                <a:lnTo>
                  <a:pt x="118571" y="0"/>
                </a:lnTo>
                <a:lnTo>
                  <a:pt x="118571" y="106753"/>
                </a:lnTo>
                <a:lnTo>
                  <a:pt x="64285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4906962" y="4175125"/>
            <a:ext cx="450850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211" y="0"/>
                </a:lnTo>
                <a:lnTo>
                  <a:pt x="119577" y="0"/>
                </a:lnTo>
                <a:lnTo>
                  <a:pt x="94225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905375" y="4175125"/>
            <a:ext cx="461961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57" y="0"/>
                </a:lnTo>
                <a:lnTo>
                  <a:pt x="119587" y="0"/>
                </a:lnTo>
                <a:lnTo>
                  <a:pt x="94432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5233987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5232400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4906962" y="3633787"/>
            <a:ext cx="450850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211" y="0"/>
                </a:lnTo>
                <a:lnTo>
                  <a:pt x="119577" y="0"/>
                </a:lnTo>
                <a:lnTo>
                  <a:pt x="94225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4905375" y="3633787"/>
            <a:ext cx="461961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57" y="0"/>
                </a:lnTo>
                <a:lnTo>
                  <a:pt x="119587" y="0"/>
                </a:lnTo>
                <a:lnTo>
                  <a:pt x="94432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5233987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5232400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4906962" y="3032125"/>
            <a:ext cx="450850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211" y="0"/>
                </a:lnTo>
                <a:lnTo>
                  <a:pt x="119577" y="0"/>
                </a:lnTo>
                <a:lnTo>
                  <a:pt x="94225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4905375" y="3032125"/>
            <a:ext cx="461961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57" y="0"/>
                </a:lnTo>
                <a:lnTo>
                  <a:pt x="119587" y="0"/>
                </a:lnTo>
                <a:lnTo>
                  <a:pt x="94432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5233987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5232400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5316537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5314950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5645150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1538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5643562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5316537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5314950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645150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1538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643562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5316537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5314950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5645150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1538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5643562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5740400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5738812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069012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6067425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740400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5738812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069012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6067425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740400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738812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6069012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6067425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5740400" y="24765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5738812" y="24765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069012" y="2476500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6067425" y="2476500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5740400" y="1893886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5738812" y="1893886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6069012" y="1893886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6067425" y="1893886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6161087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3894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6159500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109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6489700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6488112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6161087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578" y="0"/>
                </a:lnTo>
                <a:lnTo>
                  <a:pt x="119578" y="0"/>
                </a:lnTo>
                <a:lnTo>
                  <a:pt x="93894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6159500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6489700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6488112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6161087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578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6159500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616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6489700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4615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6488112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3529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6161087" y="24765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3894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6159500" y="24765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109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6489700" y="2476500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4615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6488112" y="2476500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3529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6161087" y="1893886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578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6159500" y="1893886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6489700" y="1893886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6488112" y="1893886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6589711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6588125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6919911" y="4175125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3896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6918325" y="4175125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2857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589711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6588125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6919911" y="3633787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3896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918325" y="3633787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2857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589711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6588125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6919911" y="3032125"/>
            <a:ext cx="122237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0"/>
                </a:moveTo>
                <a:lnTo>
                  <a:pt x="0" y="32400"/>
                </a:lnTo>
                <a:lnTo>
                  <a:pt x="118441" y="0"/>
                </a:lnTo>
                <a:lnTo>
                  <a:pt x="118441" y="106800"/>
                </a:lnTo>
                <a:lnTo>
                  <a:pt x="63896" y="11960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918325" y="3032125"/>
            <a:ext cx="133349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0"/>
                </a:moveTo>
                <a:lnTo>
                  <a:pt x="0" y="32337"/>
                </a:lnTo>
                <a:lnTo>
                  <a:pt x="118571" y="0"/>
                </a:lnTo>
                <a:lnTo>
                  <a:pt x="118571" y="106753"/>
                </a:lnTo>
                <a:lnTo>
                  <a:pt x="62857" y="11961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6589711" y="24765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6588125" y="24765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6919911" y="2476500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3896" y="1196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6918325" y="2476500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2857" y="1196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6589711" y="1893886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5294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6588125" y="1893886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6919911" y="1893886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3896" y="119598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6918325" y="1893886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2857" y="119609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7010400" y="4175125"/>
            <a:ext cx="454024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04" y="0"/>
                </a:lnTo>
                <a:lnTo>
                  <a:pt x="119580" y="0"/>
                </a:lnTo>
                <a:lnTo>
                  <a:pt x="9398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7008811" y="4175125"/>
            <a:ext cx="465137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153" y="0"/>
                </a:lnTo>
                <a:lnTo>
                  <a:pt x="119590" y="0"/>
                </a:lnTo>
                <a:lnTo>
                  <a:pt x="94197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7340600" y="4175125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1538" y="11960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7339011" y="4175125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17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2117" y="119611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7010400" y="3633787"/>
            <a:ext cx="454024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04" y="0"/>
                </a:lnTo>
                <a:lnTo>
                  <a:pt x="119580" y="0"/>
                </a:lnTo>
                <a:lnTo>
                  <a:pt x="93986" y="117692"/>
                </a:lnTo>
                <a:lnTo>
                  <a:pt x="0" y="76153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7008811" y="3633787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15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7340600" y="3633787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1538" y="119598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7339011" y="3633787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17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2117" y="119609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7010400" y="3032125"/>
            <a:ext cx="454024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04" y="0"/>
                </a:lnTo>
                <a:lnTo>
                  <a:pt x="119580" y="0"/>
                </a:lnTo>
                <a:lnTo>
                  <a:pt x="93986" y="117647"/>
                </a:lnTo>
                <a:lnTo>
                  <a:pt x="0" y="7764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7008811" y="3032125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15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932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7340600" y="3032125"/>
            <a:ext cx="123824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600"/>
                </a:moveTo>
                <a:lnTo>
                  <a:pt x="0" y="32400"/>
                </a:lnTo>
                <a:lnTo>
                  <a:pt x="118461" y="0"/>
                </a:lnTo>
                <a:lnTo>
                  <a:pt x="118461" y="106800"/>
                </a:lnTo>
                <a:lnTo>
                  <a:pt x="61538" y="119600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7339011" y="3032125"/>
            <a:ext cx="134936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17" y="119610"/>
                </a:moveTo>
                <a:lnTo>
                  <a:pt x="0" y="32337"/>
                </a:lnTo>
                <a:lnTo>
                  <a:pt x="118588" y="0"/>
                </a:lnTo>
                <a:lnTo>
                  <a:pt x="118588" y="106753"/>
                </a:lnTo>
                <a:lnTo>
                  <a:pt x="62117" y="119610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7010400" y="2476500"/>
            <a:ext cx="454024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04" y="0"/>
                </a:lnTo>
                <a:lnTo>
                  <a:pt x="119580" y="0"/>
                </a:lnTo>
                <a:lnTo>
                  <a:pt x="93986" y="117735"/>
                </a:lnTo>
                <a:lnTo>
                  <a:pt x="0" y="74716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7008811" y="2476500"/>
            <a:ext cx="465137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153" y="0"/>
                </a:lnTo>
                <a:lnTo>
                  <a:pt x="119590" y="0"/>
                </a:lnTo>
                <a:lnTo>
                  <a:pt x="94197" y="118032"/>
                </a:lnTo>
                <a:lnTo>
                  <a:pt x="0" y="747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7340600" y="2476500"/>
            <a:ext cx="123824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601"/>
                </a:moveTo>
                <a:lnTo>
                  <a:pt x="0" y="32292"/>
                </a:lnTo>
                <a:lnTo>
                  <a:pt x="118461" y="0"/>
                </a:lnTo>
                <a:lnTo>
                  <a:pt x="118461" y="106843"/>
                </a:lnTo>
                <a:lnTo>
                  <a:pt x="61538" y="11960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7339011" y="2476500"/>
            <a:ext cx="134936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17" y="119611"/>
                </a:moveTo>
                <a:lnTo>
                  <a:pt x="0" y="32621"/>
                </a:lnTo>
                <a:lnTo>
                  <a:pt x="118588" y="0"/>
                </a:lnTo>
                <a:lnTo>
                  <a:pt x="118588" y="106796"/>
                </a:lnTo>
                <a:lnTo>
                  <a:pt x="62117" y="119611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7010400" y="1893886"/>
            <a:ext cx="454024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104" y="0"/>
                </a:lnTo>
                <a:lnTo>
                  <a:pt x="119580" y="0"/>
                </a:lnTo>
                <a:lnTo>
                  <a:pt x="93986" y="117647"/>
                </a:lnTo>
                <a:lnTo>
                  <a:pt x="0" y="75294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7008811" y="1893886"/>
            <a:ext cx="465137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153" y="0"/>
                </a:lnTo>
                <a:lnTo>
                  <a:pt x="119590" y="0"/>
                </a:lnTo>
                <a:lnTo>
                  <a:pt x="94197" y="117966"/>
                </a:lnTo>
                <a:lnTo>
                  <a:pt x="0" y="75254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7340600" y="1893886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38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1538" y="119598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7339011" y="1893886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17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2117" y="119609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7429500" y="4175125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7427911" y="4175125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7759700" y="4175125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5454" y="11960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7758111" y="4175125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4285" y="119611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7429500" y="3633787"/>
            <a:ext cx="452436" cy="82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6153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92"/>
                </a:lnTo>
                <a:lnTo>
                  <a:pt x="0" y="76153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7427911" y="3633787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7759700" y="3633787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5454" y="119598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7758111" y="3633787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4285" y="119609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7429500" y="3032125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7647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7647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7427911" y="3032125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9322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9322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7759700" y="3032125"/>
            <a:ext cx="122237" cy="4762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600"/>
                </a:moveTo>
                <a:lnTo>
                  <a:pt x="0" y="32400"/>
                </a:lnTo>
                <a:lnTo>
                  <a:pt x="118441" y="0"/>
                </a:lnTo>
                <a:lnTo>
                  <a:pt x="118441" y="106800"/>
                </a:lnTo>
                <a:lnTo>
                  <a:pt x="65454" y="119600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7758111" y="3032125"/>
            <a:ext cx="133349" cy="4889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10"/>
                </a:moveTo>
                <a:lnTo>
                  <a:pt x="0" y="32337"/>
                </a:lnTo>
                <a:lnTo>
                  <a:pt x="118571" y="0"/>
                </a:lnTo>
                <a:lnTo>
                  <a:pt x="118571" y="106753"/>
                </a:lnTo>
                <a:lnTo>
                  <a:pt x="64285" y="119610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7429500" y="2476500"/>
            <a:ext cx="452436" cy="84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16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735"/>
                </a:lnTo>
                <a:lnTo>
                  <a:pt x="0" y="74716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7427911" y="2476500"/>
            <a:ext cx="463550" cy="968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7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8032"/>
                </a:lnTo>
                <a:lnTo>
                  <a:pt x="0" y="74754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7759700" y="2476500"/>
            <a:ext cx="122237" cy="477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601"/>
                </a:moveTo>
                <a:lnTo>
                  <a:pt x="0" y="32292"/>
                </a:lnTo>
                <a:lnTo>
                  <a:pt x="118441" y="0"/>
                </a:lnTo>
                <a:lnTo>
                  <a:pt x="118441" y="106843"/>
                </a:lnTo>
                <a:lnTo>
                  <a:pt x="65454" y="11960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7758111" y="2476500"/>
            <a:ext cx="133349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11"/>
                </a:moveTo>
                <a:lnTo>
                  <a:pt x="0" y="32621"/>
                </a:lnTo>
                <a:lnTo>
                  <a:pt x="118571" y="0"/>
                </a:lnTo>
                <a:lnTo>
                  <a:pt x="118571" y="106796"/>
                </a:lnTo>
                <a:lnTo>
                  <a:pt x="64285" y="119611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7429500" y="1893886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157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5294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7427911" y="1893886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7759700" y="1893886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54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5454" y="119598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7758111" y="1893886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285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4285" y="119609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687387" y="4710112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578" y="0"/>
                </a:lnTo>
                <a:lnTo>
                  <a:pt x="119578" y="0"/>
                </a:lnTo>
                <a:lnTo>
                  <a:pt x="94736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685800" y="4710112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616" y="0"/>
                </a:lnTo>
                <a:lnTo>
                  <a:pt x="119589" y="0"/>
                </a:lnTo>
                <a:lnTo>
                  <a:pt x="94520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1016000" y="4710112"/>
            <a:ext cx="123824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9598"/>
                </a:moveTo>
                <a:lnTo>
                  <a:pt x="0" y="32107"/>
                </a:lnTo>
                <a:lnTo>
                  <a:pt x="118461" y="0"/>
                </a:lnTo>
                <a:lnTo>
                  <a:pt x="118461" y="106755"/>
                </a:lnTo>
                <a:lnTo>
                  <a:pt x="64615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1014412" y="4710112"/>
            <a:ext cx="134936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119609"/>
                </a:moveTo>
                <a:lnTo>
                  <a:pt x="0" y="32052"/>
                </a:lnTo>
                <a:lnTo>
                  <a:pt x="118588" y="0"/>
                </a:lnTo>
                <a:lnTo>
                  <a:pt x="118588" y="106710"/>
                </a:lnTo>
                <a:lnTo>
                  <a:pt x="63529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1106487" y="4710112"/>
            <a:ext cx="455612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470" y="0"/>
                </a:lnTo>
                <a:lnTo>
                  <a:pt x="119581" y="0"/>
                </a:lnTo>
                <a:lnTo>
                  <a:pt x="93658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1103312" y="4710112"/>
            <a:ext cx="468311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457" y="0"/>
                </a:lnTo>
                <a:lnTo>
                  <a:pt x="119593" y="0"/>
                </a:lnTo>
                <a:lnTo>
                  <a:pt x="93966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1436687" y="4710112"/>
            <a:ext cx="125412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759" y="119598"/>
                </a:moveTo>
                <a:lnTo>
                  <a:pt x="0" y="32107"/>
                </a:lnTo>
                <a:lnTo>
                  <a:pt x="118481" y="0"/>
                </a:lnTo>
                <a:lnTo>
                  <a:pt x="118481" y="106755"/>
                </a:lnTo>
                <a:lnTo>
                  <a:pt x="60759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1435100" y="4710112"/>
            <a:ext cx="136524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790" y="119609"/>
                </a:moveTo>
                <a:lnTo>
                  <a:pt x="0" y="32052"/>
                </a:lnTo>
                <a:lnTo>
                  <a:pt x="118604" y="0"/>
                </a:lnTo>
                <a:lnTo>
                  <a:pt x="118604" y="106710"/>
                </a:lnTo>
                <a:lnTo>
                  <a:pt x="62790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1527175" y="4710112"/>
            <a:ext cx="452436" cy="80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94"/>
                </a:moveTo>
                <a:lnTo>
                  <a:pt x="15157" y="0"/>
                </a:lnTo>
                <a:lnTo>
                  <a:pt x="119578" y="0"/>
                </a:lnTo>
                <a:lnTo>
                  <a:pt x="93894" y="117647"/>
                </a:lnTo>
                <a:lnTo>
                  <a:pt x="0" y="75294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1525587" y="4710112"/>
            <a:ext cx="463550" cy="93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254"/>
                </a:moveTo>
                <a:lnTo>
                  <a:pt x="15205" y="0"/>
                </a:lnTo>
                <a:lnTo>
                  <a:pt x="119589" y="0"/>
                </a:lnTo>
                <a:lnTo>
                  <a:pt x="94109" y="117966"/>
                </a:lnTo>
                <a:lnTo>
                  <a:pt x="0" y="75254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1857375" y="4710112"/>
            <a:ext cx="122237" cy="4746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896" y="119598"/>
                </a:moveTo>
                <a:lnTo>
                  <a:pt x="0" y="32107"/>
                </a:lnTo>
                <a:lnTo>
                  <a:pt x="118441" y="0"/>
                </a:lnTo>
                <a:lnTo>
                  <a:pt x="118441" y="106755"/>
                </a:lnTo>
                <a:lnTo>
                  <a:pt x="63896" y="119598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1855786" y="4710112"/>
            <a:ext cx="133349" cy="487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857" y="119609"/>
                </a:moveTo>
                <a:lnTo>
                  <a:pt x="0" y="32052"/>
                </a:lnTo>
                <a:lnTo>
                  <a:pt x="118571" y="0"/>
                </a:lnTo>
                <a:lnTo>
                  <a:pt x="118571" y="106710"/>
                </a:lnTo>
                <a:lnTo>
                  <a:pt x="62857" y="119609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3213100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01" y="0"/>
                </a:lnTo>
                <a:lnTo>
                  <a:pt x="119358" y="0"/>
                </a:lnTo>
                <a:lnTo>
                  <a:pt x="94331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3209925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384" y="0"/>
                </a:lnTo>
                <a:lnTo>
                  <a:pt x="119384" y="0"/>
                </a:lnTo>
                <a:lnTo>
                  <a:pt x="94769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3430587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48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3427412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4137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3213100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01" y="0"/>
                </a:lnTo>
                <a:lnTo>
                  <a:pt x="119358" y="0"/>
                </a:lnTo>
                <a:lnTo>
                  <a:pt x="94331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3209925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384" y="0"/>
                </a:lnTo>
                <a:lnTo>
                  <a:pt x="119384" y="0"/>
                </a:lnTo>
                <a:lnTo>
                  <a:pt x="94769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3430587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48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3427412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4137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3492500" y="5549900"/>
            <a:ext cx="293687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270" y="0"/>
                </a:lnTo>
                <a:lnTo>
                  <a:pt x="119351" y="0"/>
                </a:lnTo>
                <a:lnTo>
                  <a:pt x="94054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3490912" y="5549900"/>
            <a:ext cx="304799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000" y="0"/>
                </a:lnTo>
                <a:lnTo>
                  <a:pt x="119375" y="0"/>
                </a:lnTo>
                <a:lnTo>
                  <a:pt x="94375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708400" y="5549900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3061"/>
                </a:lnTo>
                <a:lnTo>
                  <a:pt x="117551" y="0"/>
                </a:lnTo>
                <a:lnTo>
                  <a:pt x="117551" y="106530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3706812" y="5549900"/>
            <a:ext cx="88900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11"/>
                </a:moveTo>
                <a:lnTo>
                  <a:pt x="0" y="32941"/>
                </a:lnTo>
                <a:lnTo>
                  <a:pt x="117857" y="0"/>
                </a:lnTo>
                <a:lnTo>
                  <a:pt x="117857" y="106470"/>
                </a:lnTo>
                <a:lnTo>
                  <a:pt x="62142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3492500" y="5151437"/>
            <a:ext cx="293687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4270" y="0"/>
                </a:lnTo>
                <a:lnTo>
                  <a:pt x="119351" y="0"/>
                </a:lnTo>
                <a:lnTo>
                  <a:pt x="94054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3490912" y="5151437"/>
            <a:ext cx="304799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000" y="0"/>
                </a:lnTo>
                <a:lnTo>
                  <a:pt x="119375" y="0"/>
                </a:lnTo>
                <a:lnTo>
                  <a:pt x="94375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3708400" y="5151437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2448"/>
                </a:lnTo>
                <a:lnTo>
                  <a:pt x="117551" y="0"/>
                </a:lnTo>
                <a:lnTo>
                  <a:pt x="117551" y="107142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3706812" y="5151437"/>
            <a:ext cx="88900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08"/>
                </a:moveTo>
                <a:lnTo>
                  <a:pt x="0" y="32512"/>
                </a:lnTo>
                <a:lnTo>
                  <a:pt x="117857" y="0"/>
                </a:lnTo>
                <a:lnTo>
                  <a:pt x="117857" y="106995"/>
                </a:lnTo>
                <a:lnTo>
                  <a:pt x="62142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3768725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3765550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3986212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3983037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2068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3768725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3765550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3986212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3983037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2068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4046537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4043362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4264025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4260850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2068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4046537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4043362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4264025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4260850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2068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4324350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4321175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4541837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48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4538662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4137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4324350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4321175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4541837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48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4538662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4137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4600575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6042" y="0"/>
                </a:lnTo>
                <a:lnTo>
                  <a:pt x="119358" y="0"/>
                </a:lnTo>
                <a:lnTo>
                  <a:pt x="94331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x="4597400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6000" y="0"/>
                </a:lnTo>
                <a:lnTo>
                  <a:pt x="119384" y="0"/>
                </a:lnTo>
                <a:lnTo>
                  <a:pt x="94769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x="4819650" y="5549900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3061"/>
                </a:lnTo>
                <a:lnTo>
                  <a:pt x="117551" y="0"/>
                </a:lnTo>
                <a:lnTo>
                  <a:pt x="117551" y="106530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4818062" y="5549900"/>
            <a:ext cx="88900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11"/>
                </a:moveTo>
                <a:lnTo>
                  <a:pt x="0" y="32941"/>
                </a:lnTo>
                <a:lnTo>
                  <a:pt x="117857" y="0"/>
                </a:lnTo>
                <a:lnTo>
                  <a:pt x="117857" y="106470"/>
                </a:lnTo>
                <a:lnTo>
                  <a:pt x="62142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4600575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6042" y="0"/>
                </a:lnTo>
                <a:lnTo>
                  <a:pt x="119358" y="0"/>
                </a:lnTo>
                <a:lnTo>
                  <a:pt x="94331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4597400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6000" y="0"/>
                </a:lnTo>
                <a:lnTo>
                  <a:pt x="119384" y="0"/>
                </a:lnTo>
                <a:lnTo>
                  <a:pt x="94769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4819650" y="5151437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2448"/>
                </a:lnTo>
                <a:lnTo>
                  <a:pt x="117551" y="0"/>
                </a:lnTo>
                <a:lnTo>
                  <a:pt x="117551" y="107142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4818062" y="5151437"/>
            <a:ext cx="88900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08"/>
                </a:moveTo>
                <a:lnTo>
                  <a:pt x="0" y="32512"/>
                </a:lnTo>
                <a:lnTo>
                  <a:pt x="117857" y="0"/>
                </a:lnTo>
                <a:lnTo>
                  <a:pt x="117857" y="106995"/>
                </a:lnTo>
                <a:lnTo>
                  <a:pt x="62142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4883150" y="5549900"/>
            <a:ext cx="300036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873" y="0"/>
                </a:lnTo>
                <a:lnTo>
                  <a:pt x="119365" y="0"/>
                </a:lnTo>
                <a:lnTo>
                  <a:pt x="93968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4881562" y="5549900"/>
            <a:ext cx="311149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918" y="0"/>
                </a:lnTo>
                <a:lnTo>
                  <a:pt x="119387" y="0"/>
                </a:lnTo>
                <a:lnTo>
                  <a:pt x="94285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5103812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5100637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2068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4883150" y="5151437"/>
            <a:ext cx="300036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873" y="0"/>
                </a:lnTo>
                <a:lnTo>
                  <a:pt x="119365" y="0"/>
                </a:lnTo>
                <a:lnTo>
                  <a:pt x="93968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4881562" y="5151437"/>
            <a:ext cx="311149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918" y="0"/>
                </a:lnTo>
                <a:lnTo>
                  <a:pt x="119387" y="0"/>
                </a:lnTo>
                <a:lnTo>
                  <a:pt x="94285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5103812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5100637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2068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5170487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01" y="0"/>
                </a:lnTo>
                <a:lnTo>
                  <a:pt x="119358" y="0"/>
                </a:lnTo>
                <a:lnTo>
                  <a:pt x="94331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5167312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384" y="0"/>
                </a:lnTo>
                <a:lnTo>
                  <a:pt x="119384" y="0"/>
                </a:lnTo>
                <a:lnTo>
                  <a:pt x="94769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5387975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5384800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2068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5170487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01" y="0"/>
                </a:lnTo>
                <a:lnTo>
                  <a:pt x="119358" y="0"/>
                </a:lnTo>
                <a:lnTo>
                  <a:pt x="94331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5167312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384" y="0"/>
                </a:lnTo>
                <a:lnTo>
                  <a:pt x="119384" y="0"/>
                </a:lnTo>
                <a:lnTo>
                  <a:pt x="94769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5387975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5384800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2068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5448300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5445125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5665787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48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5662612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4137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5448300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01" y="0"/>
                </a:lnTo>
                <a:lnTo>
                  <a:pt x="119358" y="0"/>
                </a:lnTo>
                <a:lnTo>
                  <a:pt x="93689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Shape 625"/>
          <p:cNvSpPr/>
          <p:nvPr/>
        </p:nvSpPr>
        <p:spPr>
          <a:xfrm>
            <a:off x="5445125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384" y="0"/>
                </a:lnTo>
                <a:lnTo>
                  <a:pt x="119384" y="0"/>
                </a:lnTo>
                <a:lnTo>
                  <a:pt x="94153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6" name="Shape 626"/>
          <p:cNvSpPr/>
          <p:nvPr/>
        </p:nvSpPr>
        <p:spPr>
          <a:xfrm>
            <a:off x="5665787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48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5662612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4137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Shape 628"/>
          <p:cNvSpPr/>
          <p:nvPr/>
        </p:nvSpPr>
        <p:spPr>
          <a:xfrm>
            <a:off x="5726112" y="5549900"/>
            <a:ext cx="295275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83" y="0"/>
                </a:lnTo>
                <a:lnTo>
                  <a:pt x="119354" y="0"/>
                </a:lnTo>
                <a:lnTo>
                  <a:pt x="94193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5724525" y="5549900"/>
            <a:ext cx="306386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544" y="0"/>
                </a:lnTo>
                <a:lnTo>
                  <a:pt x="119378" y="0"/>
                </a:lnTo>
                <a:lnTo>
                  <a:pt x="94507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5943600" y="5549900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3061"/>
                </a:lnTo>
                <a:lnTo>
                  <a:pt x="117551" y="0"/>
                </a:lnTo>
                <a:lnTo>
                  <a:pt x="117551" y="106530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5942012" y="5549900"/>
            <a:ext cx="88900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11"/>
                </a:moveTo>
                <a:lnTo>
                  <a:pt x="0" y="32941"/>
                </a:lnTo>
                <a:lnTo>
                  <a:pt x="117857" y="0"/>
                </a:lnTo>
                <a:lnTo>
                  <a:pt x="117857" y="106470"/>
                </a:lnTo>
                <a:lnTo>
                  <a:pt x="62142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5726112" y="5151437"/>
            <a:ext cx="295275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83" y="0"/>
                </a:lnTo>
                <a:lnTo>
                  <a:pt x="119354" y="0"/>
                </a:lnTo>
                <a:lnTo>
                  <a:pt x="94193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5724525" y="5151437"/>
            <a:ext cx="306386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544" y="0"/>
                </a:lnTo>
                <a:lnTo>
                  <a:pt x="119378" y="0"/>
                </a:lnTo>
                <a:lnTo>
                  <a:pt x="94507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5943600" y="5151437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2448"/>
                </a:lnTo>
                <a:lnTo>
                  <a:pt x="117551" y="0"/>
                </a:lnTo>
                <a:lnTo>
                  <a:pt x="117551" y="107142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5942012" y="5151437"/>
            <a:ext cx="88900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08"/>
                </a:moveTo>
                <a:lnTo>
                  <a:pt x="0" y="32512"/>
                </a:lnTo>
                <a:lnTo>
                  <a:pt x="117857" y="0"/>
                </a:lnTo>
                <a:lnTo>
                  <a:pt x="117857" y="106995"/>
                </a:lnTo>
                <a:lnTo>
                  <a:pt x="62142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6003925" y="5549900"/>
            <a:ext cx="295275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83" y="0"/>
                </a:lnTo>
                <a:lnTo>
                  <a:pt x="119354" y="0"/>
                </a:lnTo>
                <a:lnTo>
                  <a:pt x="94193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6002337" y="5549900"/>
            <a:ext cx="306386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544" y="0"/>
                </a:lnTo>
                <a:lnTo>
                  <a:pt x="119378" y="0"/>
                </a:lnTo>
                <a:lnTo>
                  <a:pt x="94507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Shape 638"/>
          <p:cNvSpPr/>
          <p:nvPr/>
        </p:nvSpPr>
        <p:spPr>
          <a:xfrm>
            <a:off x="6221412" y="5549900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3061"/>
                </a:lnTo>
                <a:lnTo>
                  <a:pt x="117551" y="0"/>
                </a:lnTo>
                <a:lnTo>
                  <a:pt x="117551" y="106530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6219825" y="5549900"/>
            <a:ext cx="88900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11"/>
                </a:moveTo>
                <a:lnTo>
                  <a:pt x="0" y="32941"/>
                </a:lnTo>
                <a:lnTo>
                  <a:pt x="117857" y="0"/>
                </a:lnTo>
                <a:lnTo>
                  <a:pt x="117857" y="106470"/>
                </a:lnTo>
                <a:lnTo>
                  <a:pt x="62142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6003925" y="5151437"/>
            <a:ext cx="295275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83" y="0"/>
                </a:lnTo>
                <a:lnTo>
                  <a:pt x="119354" y="0"/>
                </a:lnTo>
                <a:lnTo>
                  <a:pt x="94193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6002337" y="5151437"/>
            <a:ext cx="306386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544" y="0"/>
                </a:lnTo>
                <a:lnTo>
                  <a:pt x="119378" y="0"/>
                </a:lnTo>
                <a:lnTo>
                  <a:pt x="94507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6221412" y="5151437"/>
            <a:ext cx="77787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673" y="119387"/>
                </a:moveTo>
                <a:lnTo>
                  <a:pt x="0" y="32448"/>
                </a:lnTo>
                <a:lnTo>
                  <a:pt x="117551" y="0"/>
                </a:lnTo>
                <a:lnTo>
                  <a:pt x="117551" y="107142"/>
                </a:lnTo>
                <a:lnTo>
                  <a:pt x="63673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Shape 643"/>
          <p:cNvSpPr/>
          <p:nvPr/>
        </p:nvSpPr>
        <p:spPr>
          <a:xfrm>
            <a:off x="6219825" y="5151437"/>
            <a:ext cx="88900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142" y="119408"/>
                </a:moveTo>
                <a:lnTo>
                  <a:pt x="0" y="32512"/>
                </a:lnTo>
                <a:lnTo>
                  <a:pt x="117857" y="0"/>
                </a:lnTo>
                <a:lnTo>
                  <a:pt x="117857" y="106995"/>
                </a:lnTo>
                <a:lnTo>
                  <a:pt x="62142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6275387" y="5549900"/>
            <a:ext cx="295275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483" y="0"/>
                </a:lnTo>
                <a:lnTo>
                  <a:pt x="119354" y="0"/>
                </a:lnTo>
                <a:lnTo>
                  <a:pt x="94193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5" name="Shape 645"/>
          <p:cNvSpPr/>
          <p:nvPr/>
        </p:nvSpPr>
        <p:spPr>
          <a:xfrm>
            <a:off x="6273800" y="5549900"/>
            <a:ext cx="306386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5544" y="0"/>
                </a:lnTo>
                <a:lnTo>
                  <a:pt x="119378" y="0"/>
                </a:lnTo>
                <a:lnTo>
                  <a:pt x="94507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6491287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6488112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4137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6275387" y="5151437"/>
            <a:ext cx="295275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5483" y="0"/>
                </a:lnTo>
                <a:lnTo>
                  <a:pt x="119354" y="0"/>
                </a:lnTo>
                <a:lnTo>
                  <a:pt x="94193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6273800" y="5151437"/>
            <a:ext cx="306386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5544" y="0"/>
                </a:lnTo>
                <a:lnTo>
                  <a:pt x="119378" y="0"/>
                </a:lnTo>
                <a:lnTo>
                  <a:pt x="94507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6491287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6488112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4137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6556375" y="5549900"/>
            <a:ext cx="295275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193" y="0"/>
                </a:lnTo>
                <a:lnTo>
                  <a:pt x="119354" y="0"/>
                </a:lnTo>
                <a:lnTo>
                  <a:pt x="94193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Shape 653"/>
          <p:cNvSpPr/>
          <p:nvPr/>
        </p:nvSpPr>
        <p:spPr>
          <a:xfrm>
            <a:off x="6554786" y="5549900"/>
            <a:ext cx="306386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922" y="0"/>
                </a:lnTo>
                <a:lnTo>
                  <a:pt x="119378" y="0"/>
                </a:lnTo>
                <a:lnTo>
                  <a:pt x="94507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Shape 654"/>
          <p:cNvSpPr/>
          <p:nvPr/>
        </p:nvSpPr>
        <p:spPr>
          <a:xfrm>
            <a:off x="6772275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00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Shape 655"/>
          <p:cNvSpPr/>
          <p:nvPr/>
        </p:nvSpPr>
        <p:spPr>
          <a:xfrm>
            <a:off x="6769100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2068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6556375" y="5151437"/>
            <a:ext cx="295275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4193" y="0"/>
                </a:lnTo>
                <a:lnTo>
                  <a:pt x="119354" y="0"/>
                </a:lnTo>
                <a:lnTo>
                  <a:pt x="94193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Shape 657"/>
          <p:cNvSpPr/>
          <p:nvPr/>
        </p:nvSpPr>
        <p:spPr>
          <a:xfrm>
            <a:off x="6554786" y="5151437"/>
            <a:ext cx="306386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4922" y="0"/>
                </a:lnTo>
                <a:lnTo>
                  <a:pt x="119378" y="0"/>
                </a:lnTo>
                <a:lnTo>
                  <a:pt x="94507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Shape 658"/>
          <p:cNvSpPr/>
          <p:nvPr/>
        </p:nvSpPr>
        <p:spPr>
          <a:xfrm>
            <a:off x="6772275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00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Shape 659"/>
          <p:cNvSpPr/>
          <p:nvPr/>
        </p:nvSpPr>
        <p:spPr>
          <a:xfrm>
            <a:off x="6769100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068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2068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Shape 660"/>
          <p:cNvSpPr/>
          <p:nvPr/>
        </p:nvSpPr>
        <p:spPr>
          <a:xfrm>
            <a:off x="6834186" y="5549900"/>
            <a:ext cx="295275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193" y="0"/>
                </a:lnTo>
                <a:lnTo>
                  <a:pt x="119354" y="0"/>
                </a:lnTo>
                <a:lnTo>
                  <a:pt x="93548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x="6832600" y="5549900"/>
            <a:ext cx="306386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922" y="0"/>
                </a:lnTo>
                <a:lnTo>
                  <a:pt x="119378" y="0"/>
                </a:lnTo>
                <a:lnTo>
                  <a:pt x="93886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Shape 662"/>
          <p:cNvSpPr/>
          <p:nvPr/>
        </p:nvSpPr>
        <p:spPr>
          <a:xfrm>
            <a:off x="7050086" y="5549900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3061"/>
                </a:lnTo>
                <a:lnTo>
                  <a:pt x="117600" y="0"/>
                </a:lnTo>
                <a:lnTo>
                  <a:pt x="117600" y="106530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Shape 663"/>
          <p:cNvSpPr/>
          <p:nvPr/>
        </p:nvSpPr>
        <p:spPr>
          <a:xfrm>
            <a:off x="7046911" y="5549900"/>
            <a:ext cx="92074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11"/>
                </a:moveTo>
                <a:lnTo>
                  <a:pt x="0" y="32941"/>
                </a:lnTo>
                <a:lnTo>
                  <a:pt x="117931" y="0"/>
                </a:lnTo>
                <a:lnTo>
                  <a:pt x="117931" y="106470"/>
                </a:lnTo>
                <a:lnTo>
                  <a:pt x="64137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6834186" y="5151437"/>
            <a:ext cx="295275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4193" y="0"/>
                </a:lnTo>
                <a:lnTo>
                  <a:pt x="119354" y="0"/>
                </a:lnTo>
                <a:lnTo>
                  <a:pt x="93548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6832600" y="5151437"/>
            <a:ext cx="306386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4922" y="0"/>
                </a:lnTo>
                <a:lnTo>
                  <a:pt x="119378" y="0"/>
                </a:lnTo>
                <a:lnTo>
                  <a:pt x="93886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7050086" y="5151437"/>
            <a:ext cx="79375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400" y="119387"/>
                </a:moveTo>
                <a:lnTo>
                  <a:pt x="0" y="32448"/>
                </a:lnTo>
                <a:lnTo>
                  <a:pt x="117600" y="0"/>
                </a:lnTo>
                <a:lnTo>
                  <a:pt x="117600" y="107142"/>
                </a:lnTo>
                <a:lnTo>
                  <a:pt x="624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7046911" y="5151437"/>
            <a:ext cx="92074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137" y="119408"/>
                </a:moveTo>
                <a:lnTo>
                  <a:pt x="0" y="32512"/>
                </a:lnTo>
                <a:lnTo>
                  <a:pt x="117931" y="0"/>
                </a:lnTo>
                <a:lnTo>
                  <a:pt x="117931" y="106995"/>
                </a:lnTo>
                <a:lnTo>
                  <a:pt x="64137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7118350" y="5549900"/>
            <a:ext cx="296861" cy="50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117" y="0"/>
                </a:lnTo>
                <a:lnTo>
                  <a:pt x="119358" y="0"/>
                </a:lnTo>
                <a:lnTo>
                  <a:pt x="93048" y="116250"/>
                </a:lnTo>
                <a:lnTo>
                  <a:pt x="0" y="75000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7115175" y="5549900"/>
            <a:ext cx="309561" cy="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5000"/>
                </a:moveTo>
                <a:lnTo>
                  <a:pt x="14769" y="0"/>
                </a:lnTo>
                <a:lnTo>
                  <a:pt x="119384" y="0"/>
                </a:lnTo>
                <a:lnTo>
                  <a:pt x="92923" y="117000"/>
                </a:lnTo>
                <a:lnTo>
                  <a:pt x="0" y="7500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Shape 670"/>
          <p:cNvSpPr/>
          <p:nvPr/>
        </p:nvSpPr>
        <p:spPr>
          <a:xfrm>
            <a:off x="7332661" y="5549900"/>
            <a:ext cx="82550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387"/>
                </a:moveTo>
                <a:lnTo>
                  <a:pt x="0" y="33061"/>
                </a:lnTo>
                <a:lnTo>
                  <a:pt x="117692" y="0"/>
                </a:lnTo>
                <a:lnTo>
                  <a:pt x="117692" y="106530"/>
                </a:lnTo>
                <a:lnTo>
                  <a:pt x="600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7331075" y="5549900"/>
            <a:ext cx="93662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050" y="119411"/>
                </a:moveTo>
                <a:lnTo>
                  <a:pt x="0" y="32941"/>
                </a:lnTo>
                <a:lnTo>
                  <a:pt x="117966" y="0"/>
                </a:lnTo>
                <a:lnTo>
                  <a:pt x="117966" y="106470"/>
                </a:lnTo>
                <a:lnTo>
                  <a:pt x="63050" y="119411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7118350" y="5151437"/>
            <a:ext cx="296861" cy="52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727"/>
                </a:moveTo>
                <a:lnTo>
                  <a:pt x="14117" y="0"/>
                </a:lnTo>
                <a:lnTo>
                  <a:pt x="119358" y="0"/>
                </a:lnTo>
                <a:lnTo>
                  <a:pt x="93048" y="116363"/>
                </a:lnTo>
                <a:lnTo>
                  <a:pt x="0" y="72727"/>
                </a:lnTo>
              </a:path>
            </a:pathLst>
          </a:custGeom>
          <a:solidFill>
            <a:srgbClr val="E5E5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7115175" y="5151437"/>
            <a:ext cx="309561" cy="6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70"/>
                </a:moveTo>
                <a:lnTo>
                  <a:pt x="14769" y="0"/>
                </a:lnTo>
                <a:lnTo>
                  <a:pt x="119384" y="0"/>
                </a:lnTo>
                <a:lnTo>
                  <a:pt x="92923" y="117073"/>
                </a:lnTo>
                <a:lnTo>
                  <a:pt x="0" y="73170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7332661" y="5151437"/>
            <a:ext cx="82550" cy="311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387"/>
                </a:moveTo>
                <a:lnTo>
                  <a:pt x="0" y="32448"/>
                </a:lnTo>
                <a:lnTo>
                  <a:pt x="117692" y="0"/>
                </a:lnTo>
                <a:lnTo>
                  <a:pt x="117692" y="107142"/>
                </a:lnTo>
                <a:lnTo>
                  <a:pt x="60000" y="119387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7331075" y="5151437"/>
            <a:ext cx="93662" cy="322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050" y="119408"/>
                </a:moveTo>
                <a:lnTo>
                  <a:pt x="0" y="32512"/>
                </a:lnTo>
                <a:lnTo>
                  <a:pt x="117966" y="0"/>
                </a:lnTo>
                <a:lnTo>
                  <a:pt x="117966" y="106995"/>
                </a:lnTo>
                <a:lnTo>
                  <a:pt x="63050" y="119408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7878761" y="4227512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7877175" y="42275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7878761" y="3683000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7877175" y="3683000"/>
            <a:ext cx="404811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7878761" y="3082925"/>
            <a:ext cx="393700" cy="412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38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38"/>
                </a:lnTo>
                <a:lnTo>
                  <a:pt x="0" y="11953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7877175" y="3082925"/>
            <a:ext cx="404811" cy="425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2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2"/>
                </a:lnTo>
                <a:lnTo>
                  <a:pt x="0" y="119552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2" name="Shape 682"/>
          <p:cNvSpPr/>
          <p:nvPr/>
        </p:nvSpPr>
        <p:spPr>
          <a:xfrm>
            <a:off x="7878761" y="252888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7877175" y="252888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7878761" y="1943100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7877175" y="1943100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7878761" y="1368425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7877175" y="1368425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698500" y="4235450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Shape 689"/>
          <p:cNvSpPr/>
          <p:nvPr/>
        </p:nvSpPr>
        <p:spPr>
          <a:xfrm>
            <a:off x="695325" y="4235450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698500" y="3694112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695325" y="3694112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2" name="Shape 692"/>
          <p:cNvSpPr/>
          <p:nvPr/>
        </p:nvSpPr>
        <p:spPr>
          <a:xfrm>
            <a:off x="698500" y="3094036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695325" y="3094036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698500" y="2536825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695325" y="2536825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698500" y="1952625"/>
            <a:ext cx="390524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695325" y="1952625"/>
            <a:ext cx="403225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698500" y="1368425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695325" y="1368425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1116012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1114425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1116012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1114425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1116012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1114425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6" name="Shape 706"/>
          <p:cNvSpPr/>
          <p:nvPr/>
        </p:nvSpPr>
        <p:spPr>
          <a:xfrm>
            <a:off x="1116012" y="2536825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1114425" y="2536825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1116012" y="1952625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1114425" y="1952625"/>
            <a:ext cx="404811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1538287" y="4235450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Shape 711"/>
          <p:cNvSpPr/>
          <p:nvPr/>
        </p:nvSpPr>
        <p:spPr>
          <a:xfrm>
            <a:off x="1535112" y="4235450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1538287" y="3694112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1535112" y="3694112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1538287" y="3094036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1535112" y="3094036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1954211" y="4235450"/>
            <a:ext cx="395287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1952625" y="4235450"/>
            <a:ext cx="406399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1954211" y="3694112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1952625" y="3694112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1954211" y="3094036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1952625" y="3094036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2374900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2373311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2374900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2373311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2374900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2373311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2794000" y="4235450"/>
            <a:ext cx="395287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2792411" y="4235450"/>
            <a:ext cx="406399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2794000" y="3694112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2792411" y="3694112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2794000" y="3094036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2792411" y="3094036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Shape 734"/>
          <p:cNvSpPr/>
          <p:nvPr/>
        </p:nvSpPr>
        <p:spPr>
          <a:xfrm>
            <a:off x="3227386" y="4235450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Shape 735"/>
          <p:cNvSpPr/>
          <p:nvPr/>
        </p:nvSpPr>
        <p:spPr>
          <a:xfrm>
            <a:off x="3224211" y="4235450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3227386" y="3694112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Shape 737"/>
          <p:cNvSpPr/>
          <p:nvPr/>
        </p:nvSpPr>
        <p:spPr>
          <a:xfrm>
            <a:off x="3224211" y="3694112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3227386" y="3094036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Shape 739"/>
          <p:cNvSpPr/>
          <p:nvPr/>
        </p:nvSpPr>
        <p:spPr>
          <a:xfrm>
            <a:off x="3224211" y="3094036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3656012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3654425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3656012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3654425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3656012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3654425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4075112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Shape 747"/>
          <p:cNvSpPr/>
          <p:nvPr/>
        </p:nvSpPr>
        <p:spPr>
          <a:xfrm>
            <a:off x="4073525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4075112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4073525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4075112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4073525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2" name="Shape 752"/>
          <p:cNvSpPr/>
          <p:nvPr/>
        </p:nvSpPr>
        <p:spPr>
          <a:xfrm>
            <a:off x="4494212" y="4235450"/>
            <a:ext cx="395287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3" name="Shape 753"/>
          <p:cNvSpPr/>
          <p:nvPr/>
        </p:nvSpPr>
        <p:spPr>
          <a:xfrm>
            <a:off x="4492625" y="4235450"/>
            <a:ext cx="406399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4494212" y="3694112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4492625" y="3694112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4494212" y="3094036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4492625" y="3094036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4916487" y="4235450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4913312" y="4235450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4916487" y="3694112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4913312" y="3694112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4916487" y="3094036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4913312" y="3094036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5324475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5" name="Shape 765"/>
          <p:cNvSpPr/>
          <p:nvPr/>
        </p:nvSpPr>
        <p:spPr>
          <a:xfrm>
            <a:off x="5322887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6" name="Shape 766"/>
          <p:cNvSpPr/>
          <p:nvPr/>
        </p:nvSpPr>
        <p:spPr>
          <a:xfrm>
            <a:off x="5324475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5322887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5324475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322887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0" name="Shape 770"/>
          <p:cNvSpPr/>
          <p:nvPr/>
        </p:nvSpPr>
        <p:spPr>
          <a:xfrm>
            <a:off x="5748337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Shape 771"/>
          <p:cNvSpPr/>
          <p:nvPr/>
        </p:nvSpPr>
        <p:spPr>
          <a:xfrm>
            <a:off x="5746750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5748337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5746750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5748337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5746750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5748337" y="2536825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7" name="Shape 777"/>
          <p:cNvSpPr/>
          <p:nvPr/>
        </p:nvSpPr>
        <p:spPr>
          <a:xfrm>
            <a:off x="5746750" y="2536825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5748337" y="1952625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Shape 779"/>
          <p:cNvSpPr/>
          <p:nvPr/>
        </p:nvSpPr>
        <p:spPr>
          <a:xfrm>
            <a:off x="5746750" y="1952625"/>
            <a:ext cx="404811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6169025" y="4235450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6167437" y="4235450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6169025" y="3694112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6167437" y="3694112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6169025" y="3094036"/>
            <a:ext cx="393700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6167437" y="3094036"/>
            <a:ext cx="404811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6169025" y="2536825"/>
            <a:ext cx="393700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7" name="Shape 787"/>
          <p:cNvSpPr/>
          <p:nvPr/>
        </p:nvSpPr>
        <p:spPr>
          <a:xfrm>
            <a:off x="6167437" y="2536825"/>
            <a:ext cx="404811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6169025" y="1952625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6167437" y="1952625"/>
            <a:ext cx="404811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6600825" y="4235450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6597650" y="4235450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6600825" y="3694112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6597650" y="3694112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6600825" y="3094036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5" name="Shape 795"/>
          <p:cNvSpPr/>
          <p:nvPr/>
        </p:nvSpPr>
        <p:spPr>
          <a:xfrm>
            <a:off x="6597650" y="3094036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6" name="Shape 796"/>
          <p:cNvSpPr/>
          <p:nvPr/>
        </p:nvSpPr>
        <p:spPr>
          <a:xfrm>
            <a:off x="6600825" y="2536825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Shape 797"/>
          <p:cNvSpPr/>
          <p:nvPr/>
        </p:nvSpPr>
        <p:spPr>
          <a:xfrm>
            <a:off x="6597650" y="2536825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6600825" y="1952625"/>
            <a:ext cx="390524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1"/>
                </a:lnTo>
                <a:lnTo>
                  <a:pt x="0" y="11954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6597650" y="1952625"/>
            <a:ext cx="403225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5"/>
                </a:lnTo>
                <a:lnTo>
                  <a:pt x="0" y="119555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7021511" y="4235450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7018336" y="4235450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7021511" y="3694112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7018336" y="3694112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7021511" y="3094036"/>
            <a:ext cx="390524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0"/>
                </a:lnTo>
                <a:lnTo>
                  <a:pt x="0" y="11954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7018336" y="3094036"/>
            <a:ext cx="403225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3"/>
                </a:lnTo>
                <a:lnTo>
                  <a:pt x="0" y="11955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7021511" y="2536825"/>
            <a:ext cx="390524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3"/>
                </a:lnTo>
                <a:lnTo>
                  <a:pt x="0" y="11954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7" name="Shape 807"/>
          <p:cNvSpPr/>
          <p:nvPr/>
        </p:nvSpPr>
        <p:spPr>
          <a:xfrm>
            <a:off x="7018336" y="2536825"/>
            <a:ext cx="403225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7"/>
                </a:lnTo>
                <a:lnTo>
                  <a:pt x="0" y="119557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7021511" y="1952625"/>
            <a:ext cx="390524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1"/>
                </a:lnTo>
                <a:lnTo>
                  <a:pt x="0" y="11954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7018336" y="1952625"/>
            <a:ext cx="403225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5"/>
                </a:lnTo>
                <a:lnTo>
                  <a:pt x="0" y="119555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x="7437436" y="4235450"/>
            <a:ext cx="395287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3"/>
                </a:lnTo>
                <a:lnTo>
                  <a:pt x="0" y="119543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x="7435850" y="4235450"/>
            <a:ext cx="406399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7"/>
                </a:lnTo>
                <a:lnTo>
                  <a:pt x="0" y="119557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7437436" y="3694112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7435850" y="3694112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Shape 814"/>
          <p:cNvSpPr/>
          <p:nvPr/>
        </p:nvSpPr>
        <p:spPr>
          <a:xfrm>
            <a:off x="7437436" y="3094036"/>
            <a:ext cx="395287" cy="414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0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0"/>
                </a:lnTo>
                <a:lnTo>
                  <a:pt x="0" y="119540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7435850" y="3094036"/>
            <a:ext cx="406399" cy="427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3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3"/>
                </a:lnTo>
                <a:lnTo>
                  <a:pt x="0" y="119553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6" name="Shape 816"/>
          <p:cNvSpPr/>
          <p:nvPr/>
        </p:nvSpPr>
        <p:spPr>
          <a:xfrm>
            <a:off x="7437436" y="2536825"/>
            <a:ext cx="395287" cy="4175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3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3"/>
                </a:lnTo>
                <a:lnTo>
                  <a:pt x="0" y="119543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7" name="Shape 817"/>
          <p:cNvSpPr/>
          <p:nvPr/>
        </p:nvSpPr>
        <p:spPr>
          <a:xfrm>
            <a:off x="7435850" y="2536825"/>
            <a:ext cx="406399" cy="430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7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7"/>
                </a:lnTo>
                <a:lnTo>
                  <a:pt x="0" y="119557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7437436" y="1952625"/>
            <a:ext cx="395287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8" y="0"/>
                </a:lnTo>
                <a:lnTo>
                  <a:pt x="119518" y="119541"/>
                </a:lnTo>
                <a:lnTo>
                  <a:pt x="0" y="119541"/>
                </a:lnTo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9" name="Shape 819"/>
          <p:cNvSpPr/>
          <p:nvPr/>
        </p:nvSpPr>
        <p:spPr>
          <a:xfrm>
            <a:off x="7435850" y="1952625"/>
            <a:ext cx="406399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31" y="0"/>
                </a:lnTo>
                <a:lnTo>
                  <a:pt x="119531" y="119555"/>
                </a:lnTo>
                <a:lnTo>
                  <a:pt x="0" y="119555"/>
                </a:lnTo>
              </a:path>
            </a:pathLst>
          </a:custGeom>
          <a:solidFill>
            <a:srgbClr val="FFFF00"/>
          </a:solidFill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698500" y="4768850"/>
            <a:ext cx="390524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1" name="Shape 821"/>
          <p:cNvSpPr/>
          <p:nvPr/>
        </p:nvSpPr>
        <p:spPr>
          <a:xfrm>
            <a:off x="695325" y="4768850"/>
            <a:ext cx="403225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2" name="Shape 822"/>
          <p:cNvSpPr/>
          <p:nvPr/>
        </p:nvSpPr>
        <p:spPr>
          <a:xfrm>
            <a:off x="1116012" y="4768850"/>
            <a:ext cx="393700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6" y="0"/>
                </a:lnTo>
                <a:lnTo>
                  <a:pt x="119516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1114425" y="4768850"/>
            <a:ext cx="404811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9" y="0"/>
                </a:lnTo>
                <a:lnTo>
                  <a:pt x="119529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x="1538287" y="4768850"/>
            <a:ext cx="390524" cy="415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41"/>
                </a:moveTo>
                <a:lnTo>
                  <a:pt x="0" y="0"/>
                </a:lnTo>
                <a:lnTo>
                  <a:pt x="119512" y="0"/>
                </a:lnTo>
                <a:lnTo>
                  <a:pt x="119512" y="119541"/>
                </a:lnTo>
                <a:lnTo>
                  <a:pt x="0" y="11954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1535112" y="4768850"/>
            <a:ext cx="403225" cy="428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555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555"/>
                </a:lnTo>
                <a:lnTo>
                  <a:pt x="0" y="11955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6" name="Shape 826"/>
          <p:cNvSpPr/>
          <p:nvPr/>
        </p:nvSpPr>
        <p:spPr>
          <a:xfrm>
            <a:off x="3219450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3217861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8" name="Shape 828"/>
          <p:cNvSpPr/>
          <p:nvPr/>
        </p:nvSpPr>
        <p:spPr>
          <a:xfrm>
            <a:off x="3219450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3217861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0" name="Shape 830"/>
          <p:cNvSpPr/>
          <p:nvPr/>
        </p:nvSpPr>
        <p:spPr>
          <a:xfrm>
            <a:off x="3497262" y="5588000"/>
            <a:ext cx="255587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1" name="Shape 831"/>
          <p:cNvSpPr/>
          <p:nvPr/>
        </p:nvSpPr>
        <p:spPr>
          <a:xfrm>
            <a:off x="3495675" y="5588000"/>
            <a:ext cx="266699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2" name="Shape 832"/>
          <p:cNvSpPr/>
          <p:nvPr/>
        </p:nvSpPr>
        <p:spPr>
          <a:xfrm>
            <a:off x="3497262" y="5191125"/>
            <a:ext cx="255587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3495675" y="5191125"/>
            <a:ext cx="266699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3773487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5" name="Shape 835"/>
          <p:cNvSpPr/>
          <p:nvPr/>
        </p:nvSpPr>
        <p:spPr>
          <a:xfrm>
            <a:off x="3771900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6" name="Shape 836"/>
          <p:cNvSpPr/>
          <p:nvPr/>
        </p:nvSpPr>
        <p:spPr>
          <a:xfrm>
            <a:off x="3773487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7" name="Shape 837"/>
          <p:cNvSpPr/>
          <p:nvPr/>
        </p:nvSpPr>
        <p:spPr>
          <a:xfrm>
            <a:off x="3771900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8" name="Shape 838"/>
          <p:cNvSpPr/>
          <p:nvPr/>
        </p:nvSpPr>
        <p:spPr>
          <a:xfrm>
            <a:off x="4051300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4049712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0" name="Shape 840"/>
          <p:cNvSpPr/>
          <p:nvPr/>
        </p:nvSpPr>
        <p:spPr>
          <a:xfrm>
            <a:off x="4051300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1" name="Shape 841"/>
          <p:cNvSpPr/>
          <p:nvPr/>
        </p:nvSpPr>
        <p:spPr>
          <a:xfrm>
            <a:off x="4049712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2" name="Shape 842"/>
          <p:cNvSpPr/>
          <p:nvPr/>
        </p:nvSpPr>
        <p:spPr>
          <a:xfrm>
            <a:off x="4330700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3" name="Shape 843"/>
          <p:cNvSpPr/>
          <p:nvPr/>
        </p:nvSpPr>
        <p:spPr>
          <a:xfrm>
            <a:off x="4329112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4" name="Shape 844"/>
          <p:cNvSpPr/>
          <p:nvPr/>
        </p:nvSpPr>
        <p:spPr>
          <a:xfrm>
            <a:off x="4330700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Shape 845"/>
          <p:cNvSpPr/>
          <p:nvPr/>
        </p:nvSpPr>
        <p:spPr>
          <a:xfrm>
            <a:off x="4329112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Shape 846"/>
          <p:cNvSpPr/>
          <p:nvPr/>
        </p:nvSpPr>
        <p:spPr>
          <a:xfrm>
            <a:off x="4606925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Shape 847"/>
          <p:cNvSpPr/>
          <p:nvPr/>
        </p:nvSpPr>
        <p:spPr>
          <a:xfrm>
            <a:off x="4605337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8" name="Shape 848"/>
          <p:cNvSpPr/>
          <p:nvPr/>
        </p:nvSpPr>
        <p:spPr>
          <a:xfrm>
            <a:off x="4606925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4605337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4891087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4889500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2" name="Shape 852"/>
          <p:cNvSpPr/>
          <p:nvPr/>
        </p:nvSpPr>
        <p:spPr>
          <a:xfrm>
            <a:off x="4891087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Shape 853"/>
          <p:cNvSpPr/>
          <p:nvPr/>
        </p:nvSpPr>
        <p:spPr>
          <a:xfrm>
            <a:off x="4889500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Shape 854"/>
          <p:cNvSpPr/>
          <p:nvPr/>
        </p:nvSpPr>
        <p:spPr>
          <a:xfrm>
            <a:off x="5176837" y="5588000"/>
            <a:ext cx="255587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5" name="Shape 855"/>
          <p:cNvSpPr/>
          <p:nvPr/>
        </p:nvSpPr>
        <p:spPr>
          <a:xfrm>
            <a:off x="5175250" y="5588000"/>
            <a:ext cx="266699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5176837" y="5191125"/>
            <a:ext cx="255587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5175250" y="5191125"/>
            <a:ext cx="266699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5454650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5453062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x="5454650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5453062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5732462" y="5588000"/>
            <a:ext cx="255587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x="5730875" y="5588000"/>
            <a:ext cx="266699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5732462" y="5191125"/>
            <a:ext cx="255587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5730875" y="5191125"/>
            <a:ext cx="266699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6008687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6007100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6008687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6007100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6281737" y="5588000"/>
            <a:ext cx="255587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6280150" y="5588000"/>
            <a:ext cx="266699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6281737" y="5191125"/>
            <a:ext cx="255587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6280150" y="5191125"/>
            <a:ext cx="266699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4" name="Shape 874"/>
          <p:cNvSpPr/>
          <p:nvPr/>
        </p:nvSpPr>
        <p:spPr>
          <a:xfrm>
            <a:off x="6561136" y="5588000"/>
            <a:ext cx="255587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Shape 875"/>
          <p:cNvSpPr/>
          <p:nvPr/>
        </p:nvSpPr>
        <p:spPr>
          <a:xfrm>
            <a:off x="6559550" y="5588000"/>
            <a:ext cx="266699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6561136" y="5191125"/>
            <a:ext cx="255587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4" y="0"/>
                </a:lnTo>
                <a:lnTo>
                  <a:pt x="119254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6559550" y="5191125"/>
            <a:ext cx="266699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5" y="0"/>
                </a:lnTo>
                <a:lnTo>
                  <a:pt x="119285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6838950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9" name="Shape 879"/>
          <p:cNvSpPr/>
          <p:nvPr/>
        </p:nvSpPr>
        <p:spPr>
          <a:xfrm>
            <a:off x="6837361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0" name="Shape 880"/>
          <p:cNvSpPr/>
          <p:nvPr/>
        </p:nvSpPr>
        <p:spPr>
          <a:xfrm>
            <a:off x="6838950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6837361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7123111" y="5588000"/>
            <a:ext cx="257175" cy="273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02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302"/>
                </a:lnTo>
                <a:lnTo>
                  <a:pt x="0" y="11930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7121525" y="5588000"/>
            <a:ext cx="268286" cy="285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33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33"/>
                </a:lnTo>
                <a:lnTo>
                  <a:pt x="0" y="119333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7123111" y="5191125"/>
            <a:ext cx="257175" cy="27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298"/>
                </a:moveTo>
                <a:lnTo>
                  <a:pt x="0" y="0"/>
                </a:lnTo>
                <a:lnTo>
                  <a:pt x="119259" y="0"/>
                </a:lnTo>
                <a:lnTo>
                  <a:pt x="119259" y="119298"/>
                </a:lnTo>
                <a:lnTo>
                  <a:pt x="0" y="119298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7121525" y="5191125"/>
            <a:ext cx="268286" cy="282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25"/>
                </a:moveTo>
                <a:lnTo>
                  <a:pt x="0" y="0"/>
                </a:lnTo>
                <a:lnTo>
                  <a:pt x="119289" y="0"/>
                </a:lnTo>
                <a:lnTo>
                  <a:pt x="119289" y="119325"/>
                </a:lnTo>
                <a:lnTo>
                  <a:pt x="0" y="119325"/>
                </a:lnTo>
              </a:path>
            </a:pathLst>
          </a:custGeom>
          <a:noFill/>
          <a:ln w="126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Convert this to an equation</a:t>
            </a:r>
          </a:p>
        </p:txBody>
      </p:sp>
      <p:sp>
        <p:nvSpPr>
          <p:cNvPr id="891" name="Shape 891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7619999" cy="4343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Solid iron (III) sulfide reacts with gaseous hydrogen chloride to form iron (II) chloride and  hydrogen sulfide gas.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457200" y="4297362"/>
            <a:ext cx="8686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+  HCl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FeCl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(s)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/>
        </p:nvSpPr>
        <p:spPr>
          <a:xfrm>
            <a:off x="381000" y="3946525"/>
            <a:ext cx="8534399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HNO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(aq)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+  Na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(s)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NaNO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(aq)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3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(l)</a:t>
            </a:r>
          </a:p>
        </p:txBody>
      </p:sp>
      <p:sp>
        <p:nvSpPr>
          <p:cNvPr id="898" name="Shape 898"/>
          <p:cNvSpPr txBox="1"/>
          <p:nvPr/>
        </p:nvSpPr>
        <p:spPr>
          <a:xfrm>
            <a:off x="762000" y="1539875"/>
            <a:ext cx="7543800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Nitric acid dissolved in water reacts with solid sodium carbonate to form liquid water and carbon dioxide gas and sodium nitrate dissolved in water. </a:t>
            </a:r>
          </a:p>
        </p:txBody>
      </p:sp>
      <p:sp>
        <p:nvSpPr>
          <p:cNvPr id="899" name="Shape 899"/>
          <p:cNvSpPr txBox="1">
            <a:spLocks noGrp="1"/>
          </p:cNvSpPr>
          <p:nvPr>
            <p:ph type="title" idx="4294967295"/>
          </p:nvPr>
        </p:nvSpPr>
        <p:spPr>
          <a:xfrm>
            <a:off x="533400" y="381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Convert this to an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other way</a:t>
            </a:r>
          </a:p>
        </p:txBody>
      </p:sp>
      <p:sp>
        <p:nvSpPr>
          <p:cNvPr id="905" name="Shape 905"/>
          <p:cNvSpPr txBox="1">
            <a:spLocks noGrp="1"/>
          </p:cNvSpPr>
          <p:nvPr>
            <p:ph type="body" idx="1"/>
          </p:nvPr>
        </p:nvSpPr>
        <p:spPr>
          <a:xfrm>
            <a:off x="1600200" y="1981200"/>
            <a:ext cx="5486399" cy="1524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Fe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914400" y="3581400"/>
            <a:ext cx="7712074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Solid iron reacts with oxygen gas to form solid iron oxide (rust).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>
            <a:spLocks noGrp="1"/>
          </p:cNvSpPr>
          <p:nvPr>
            <p:ph type="title" idx="4294967295"/>
          </p:nvPr>
        </p:nvSpPr>
        <p:spPr>
          <a:xfrm>
            <a:off x="609600" y="946150"/>
            <a:ext cx="7086600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silver spoon tarnishes. The solid silver reacts with sulfur in the air to make solid silver sulfide, the black material we call tarnish. </a:t>
            </a:r>
          </a:p>
        </p:txBody>
      </p:sp>
      <p:sp>
        <p:nvSpPr>
          <p:cNvPr id="912" name="Shape 912"/>
          <p:cNvSpPr txBox="1"/>
          <p:nvPr/>
        </p:nvSpPr>
        <p:spPr>
          <a:xfrm>
            <a:off x="228600" y="2620961"/>
            <a:ext cx="8381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Ag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</a:t>
            </a:r>
          </a:p>
        </p:txBody>
      </p:sp>
      <p:pic>
        <p:nvPicPr>
          <p:cNvPr id="913" name="Shape 91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581400"/>
            <a:ext cx="1692275" cy="18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Shape 91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3581400"/>
            <a:ext cx="1589087" cy="1897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5" name="Shape 915"/>
          <p:cNvCxnSpPr/>
          <p:nvPr/>
        </p:nvCxnSpPr>
        <p:spPr>
          <a:xfrm>
            <a:off x="3505200" y="4419600"/>
            <a:ext cx="1219199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6324600" cy="9144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>
              <a:schemeClr val="lt1"/>
            </a:outerShdw>
          </a:effectLst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18"/>
              </a:buClr>
              <a:buSzPct val="25000"/>
              <a:buFont typeface="Comic Sans MS"/>
              <a:buNone/>
            </a:pPr>
            <a:r>
              <a:rPr lang="en-US" sz="4800" b="1" i="0" u="none" strike="noStrike" cap="none">
                <a:solidFill>
                  <a:srgbClr val="FF9218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Equations</a:t>
            </a:r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762000" y="3276600"/>
            <a:ext cx="7696199" cy="6857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 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(g)  +  ___ O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(g) ---&gt; ___ 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O(l)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914400" y="3200400"/>
            <a:ext cx="457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E20A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rgbClr val="2EE2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x="5410200" y="3200400"/>
            <a:ext cx="457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E20A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rgbClr val="2EE2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24" name="Shape 924"/>
          <p:cNvSpPr txBox="1"/>
          <p:nvPr/>
        </p:nvSpPr>
        <p:spPr>
          <a:xfrm>
            <a:off x="685800" y="3948112"/>
            <a:ext cx="7772400" cy="268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Happened to the Other Oxygen Atom?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equation is not balanced!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hydrogen atoms from a hydrogen molecule (H</a:t>
            </a:r>
            <a:r>
              <a:rPr lang="en-US" sz="2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combines with one of the oxygen atoms from an oxygen molecule (O</a:t>
            </a:r>
            <a:r>
              <a:rPr lang="en-US" sz="2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to form H</a:t>
            </a:r>
            <a:r>
              <a:rPr lang="en-US" sz="2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O.  Then, the remaining oxygen atom combines with two more hydrogen atoms (from another H</a:t>
            </a:r>
            <a:r>
              <a:rPr lang="en-US" sz="2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molecule) to make a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lang="en-US" sz="2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molecule.</a:t>
            </a:r>
          </a:p>
        </p:txBody>
      </p:sp>
      <p:pic>
        <p:nvPicPr>
          <p:cNvPr id="925" name="Shape 9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850900"/>
            <a:ext cx="28956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838200"/>
            <a:ext cx="2882899" cy="2260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Shape 927"/>
          <p:cNvCxnSpPr/>
          <p:nvPr/>
        </p:nvCxnSpPr>
        <p:spPr>
          <a:xfrm>
            <a:off x="3962400" y="1828800"/>
            <a:ext cx="1219199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4191000"/>
            <a:ext cx="119380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title" idx="4294967295"/>
          </p:nvPr>
        </p:nvSpPr>
        <p:spPr>
          <a:xfrm>
            <a:off x="152400" y="304800"/>
            <a:ext cx="8839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Indicators of chemical reactions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209800"/>
            <a:ext cx="1274762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09600" y="2544761"/>
            <a:ext cx="407828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Formation of a gas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09600" y="1524000"/>
            <a:ext cx="521493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Emission of light or heat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09600" y="3581400"/>
            <a:ext cx="556101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Formation of a precipitate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800" y="3352800"/>
            <a:ext cx="1233487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628650" y="4572000"/>
            <a:ext cx="29527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Color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85800" y="5516562"/>
            <a:ext cx="369728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Emission of odor</a:t>
            </a:r>
          </a:p>
        </p:txBody>
      </p:sp>
      <p:pic>
        <p:nvPicPr>
          <p:cNvPr id="168" name="Shape 168" descr="http://www.wiscasset.k12.me.us/wms/Graphics/F00014D81/shoes%20-%20smelly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0" y="5334000"/>
            <a:ext cx="1482724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http://www.harcourtschool.com/glossary/science/images/gr4/fuel4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1219200"/>
            <a:ext cx="1779587" cy="97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Shape 932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838200"/>
            <a:ext cx="73152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/>
          <p:nvPr/>
        </p:nvSpPr>
        <p:spPr>
          <a:xfrm>
            <a:off x="152400" y="2438400"/>
            <a:ext cx="86868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Aluminum metal reacts with liquid bromine to form solid aluminum bromide</a:t>
            </a:r>
          </a:p>
        </p:txBody>
      </p:sp>
      <p:sp>
        <p:nvSpPr>
          <p:cNvPr id="938" name="Shape 938"/>
          <p:cNvSpPr txBox="1"/>
          <p:nvPr/>
        </p:nvSpPr>
        <p:spPr>
          <a:xfrm>
            <a:off x="2133600" y="1219200"/>
            <a:ext cx="4913311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Translate  Equation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228600" y="4343400"/>
            <a:ext cx="2447925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___ Al(s) 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2438400" y="4343400"/>
            <a:ext cx="3157536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 ___ Br</a:t>
            </a:r>
            <a:r>
              <a:rPr lang="en-US" sz="4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(l) 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5410200" y="4343400"/>
            <a:ext cx="3579812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→___ AlBr</a:t>
            </a:r>
            <a:r>
              <a:rPr lang="en-US" sz="4000" b="1" i="0" u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(s)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533400" y="4343400"/>
            <a:ext cx="4572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E20A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2EE2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43" name="Shape 943"/>
          <p:cNvSpPr txBox="1"/>
          <p:nvPr/>
        </p:nvSpPr>
        <p:spPr>
          <a:xfrm>
            <a:off x="3352800" y="4327525"/>
            <a:ext cx="4572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E20A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2EE2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6248400" y="4327525"/>
            <a:ext cx="4572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E20A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2EE2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/>
        </p:nvSpPr>
        <p:spPr>
          <a:xfrm>
            <a:off x="381000" y="838200"/>
            <a:ext cx="8418512" cy="532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calcium fluoride and sulfuric acid make calcium sulfate and hydrofluoric acid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endParaRPr sz="2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calcium carbonate will come apart when you heat it to leave calcium oxide and carbon dioxide.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endParaRPr sz="2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ammonia gas when it is pressed into water will make ammonium hydroxide.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endParaRPr sz="2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aluminum sulfate and calcium hydroxide become aluminum hydroxide and calcium sulfate.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endParaRPr sz="2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copper metal and silver nitrate react to form silver metal and copper (II) nitrate.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endParaRPr sz="2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AutoNum type="arabicPeriod"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sodium metal and chlorine react to make sodium chloride.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0" name="Shape 950"/>
          <p:cNvSpPr txBox="1"/>
          <p:nvPr/>
        </p:nvSpPr>
        <p:spPr>
          <a:xfrm>
            <a:off x="2743200" y="304800"/>
            <a:ext cx="32559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Translate some more!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Reactions</a:t>
            </a:r>
          </a:p>
        </p:txBody>
      </p:sp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millions of reactions.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Can’t remember them all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 into several categories.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learn 6 types.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be able to predict the products.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some we will be able to predict whether they will happen at all.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recognize them by the reactants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Synthesis Reactions</a:t>
            </a:r>
          </a:p>
        </p:txBody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8153399" cy="5562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called combination reactions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elements, or compounds combine to make one compound.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FF33"/>
              </a:buClr>
              <a:buSzPct val="90666"/>
              <a:buFont typeface="Comic Sans MS"/>
              <a:buChar char="•"/>
            </a:pPr>
            <a:r>
              <a:rPr lang="en-US" sz="3000" b="1" i="0" u="none" strike="noStrike" cap="none">
                <a:solidFill>
                  <a:srgbClr val="66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A  +  B  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1" i="0" u="none" strike="noStrike" cap="none">
                <a:solidFill>
                  <a:srgbClr val="66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	AB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90666"/>
              <a:buFont typeface="Comic Sans MS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Cl</a:t>
            </a:r>
            <a:r>
              <a:rPr lang="en-US" sz="3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NaCl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CaO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(l)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predict the products if they are two elements.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Mg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N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(g)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4160837" y="5715000"/>
            <a:ext cx="1858961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Mg</a:t>
            </a:r>
            <a:r>
              <a:rPr lang="en-US" sz="32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32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</a:p>
        </p:txBody>
      </p:sp>
      <p:pic>
        <p:nvPicPr>
          <p:cNvPr id="969" name="Shape 969" descr="http://web.jjay.cuny.edu/~acarpi/NSC/images/h2oreac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2438400"/>
            <a:ext cx="1600199" cy="138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Shape 974" descr="http://pantransit.reptiles.org/images/1996-07-28/forest-fi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Shape 975" descr="http://www.chemistry.ohio-state.edu/betha/nealChemBal/chops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0500"/>
            <a:ext cx="4343400" cy="64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Shape 976"/>
          <p:cNvSpPr txBox="1"/>
          <p:nvPr/>
        </p:nvSpPr>
        <p:spPr>
          <a:xfrm>
            <a:off x="4800600" y="533400"/>
            <a:ext cx="43434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4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simulation of the reaction: </a:t>
            </a:r>
            <a:br>
              <a:rPr lang="en-US" sz="24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2H</a:t>
            </a:r>
            <a:r>
              <a:rPr lang="en-US" sz="24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O</a:t>
            </a:r>
            <a:r>
              <a:rPr lang="en-US" sz="24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2    </a:t>
            </a:r>
            <a:r>
              <a:rPr lang="en-US" sz="3200" b="0" i="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</a:t>
            </a:r>
            <a:r>
              <a:rPr lang="en-US" sz="24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2H</a:t>
            </a:r>
            <a:r>
              <a:rPr lang="en-US" sz="24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b="0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  </a:t>
            </a:r>
            <a:r>
              <a:rPr lang="en-US" sz="2400" b="0" i="0" u="none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 Reactions</a:t>
            </a:r>
          </a:p>
        </p:txBody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decompose = fall apart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compound (reactant) falls apart into two or more elements or compounds.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requires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66FF33"/>
              </a:buClr>
              <a:buSzPct val="85000"/>
              <a:buFont typeface="Arial"/>
              <a:buChar char="•"/>
            </a:pP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AB	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	A  +  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NaCl                     Na + Cl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CaO + CO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984" name="Shape 9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4013200"/>
            <a:ext cx="3024187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Shape 9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1750" y="4587875"/>
            <a:ext cx="19367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Shape 986" descr="halloween gifs and animat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3733800"/>
            <a:ext cx="15366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predict the products if it is a binary compound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Made up of only two elements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Falls apart into its elements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HgO</a:t>
            </a:r>
          </a:p>
        </p:txBody>
      </p:sp>
      <p:pic>
        <p:nvPicPr>
          <p:cNvPr id="993" name="Shape 9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350" y="4197350"/>
            <a:ext cx="2855912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Shape 9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5410200"/>
            <a:ext cx="1828800" cy="5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Shape 995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 Reactions</a:t>
            </a:r>
          </a:p>
        </p:txBody>
      </p:sp>
      <p:sp>
        <p:nvSpPr>
          <p:cNvPr id="996" name="Shape 996"/>
          <p:cNvSpPr txBox="1"/>
          <p:nvPr/>
        </p:nvSpPr>
        <p:spPr>
          <a:xfrm>
            <a:off x="4419600" y="4343400"/>
            <a:ext cx="25082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</a:p>
        </p:txBody>
      </p:sp>
      <p:sp>
        <p:nvSpPr>
          <p:cNvPr id="997" name="Shape 997"/>
          <p:cNvSpPr txBox="1"/>
          <p:nvPr/>
        </p:nvSpPr>
        <p:spPr>
          <a:xfrm>
            <a:off x="3651250" y="5468937"/>
            <a:ext cx="32766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Hg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the compound  has  more than two elements you must be given one of the products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other product will be from the missing pieces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(aq)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625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</a:t>
            </a:r>
            <a:r>
              <a:rPr lang="en-US" sz="40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(aq)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</a:p>
        </p:txBody>
      </p:sp>
      <p:pic>
        <p:nvPicPr>
          <p:cNvPr id="1003" name="Shape 10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4587875"/>
            <a:ext cx="1828800" cy="5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Shape 1004"/>
          <p:cNvSpPr txBox="1"/>
          <p:nvPr/>
        </p:nvSpPr>
        <p:spPr>
          <a:xfrm>
            <a:off x="5638800" y="46482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Ni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</a:p>
        </p:txBody>
      </p:sp>
      <p:sp>
        <p:nvSpPr>
          <p:cNvPr id="1005" name="Shape 1005"/>
          <p:cNvSpPr txBox="1"/>
          <p:nvPr/>
        </p:nvSpPr>
        <p:spPr>
          <a:xfrm>
            <a:off x="5715000" y="53340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CO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</a:p>
        </p:txBody>
      </p:sp>
      <p:sp>
        <p:nvSpPr>
          <p:cNvPr id="1006" name="Shape 1006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 Reactions</a:t>
            </a:r>
          </a:p>
        </p:txBody>
      </p:sp>
      <p:sp>
        <p:nvSpPr>
          <p:cNvPr id="1007" name="Shape 1007"/>
          <p:cNvSpPr txBox="1"/>
          <p:nvPr/>
        </p:nvSpPr>
        <p:spPr>
          <a:xfrm>
            <a:off x="4338637" y="4648200"/>
            <a:ext cx="1376361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</a:p>
        </p:txBody>
      </p:sp>
      <p:sp>
        <p:nvSpPr>
          <p:cNvPr id="1008" name="Shape 1008"/>
          <p:cNvSpPr txBox="1"/>
          <p:nvPr/>
        </p:nvSpPr>
        <p:spPr>
          <a:xfrm>
            <a:off x="4441825" y="5287962"/>
            <a:ext cx="112077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chemical reactions: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two parts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Reactants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the substances you start with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Products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the substances you end up with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reactants turn into the products.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Reactants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14" name="Shape 1014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referred to as single displacement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One element replaces another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Reactants must be an element and a compound.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Products will be a different element and a different compound.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FF33"/>
              </a:buClr>
              <a:buSzPct val="85000"/>
              <a:buFont typeface="Comic Sans MS"/>
              <a:buChar char="•"/>
            </a:pPr>
            <a:r>
              <a:rPr lang="en-US" sz="3000" b="1" i="0" u="none" strike="noStrike" cap="none">
                <a:solidFill>
                  <a:srgbClr val="66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A  +  BC  	 </a:t>
            </a:r>
            <a:r>
              <a:rPr lang="en-US" sz="28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>
                <a:solidFill>
                  <a:srgbClr val="66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AC   + 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2Na  + SrCl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Sr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+ 2NaCl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9285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36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LiCl </a:t>
            </a:r>
            <a:r>
              <a:rPr lang="en-US" sz="28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 + Cl</a:t>
            </a:r>
            <a:r>
              <a:rPr lang="en-US" sz="36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21" name="Shape 1021"/>
          <p:cNvSpPr txBox="1">
            <a:spLocks noGrp="1"/>
          </p:cNvSpPr>
          <p:nvPr>
            <p:ph type="body" idx="1"/>
          </p:nvPr>
        </p:nvSpPr>
        <p:spPr>
          <a:xfrm>
            <a:off x="533400" y="1409700"/>
            <a:ext cx="8305799" cy="4838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can tell 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whether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reaction will happen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are more active than other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active replaces less active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Replacement</a:t>
            </a:r>
          </a:p>
        </p:txBody>
      </p:sp>
      <p:sp>
        <p:nvSpPr>
          <p:cNvPr id="1027" name="Shape 1027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things replace each other.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Reactants must be two ionic compounds or acids.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Usually in aqueous solution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Arial"/>
              <a:buNone/>
            </a:pP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lang="en-US" sz="3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 CD  	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lang="en-US" sz="3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D   </a:t>
            </a:r>
            <a:r>
              <a:rPr lang="en-US"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400" b="1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  C</a:t>
            </a:r>
            <a:r>
              <a:rPr lang="en-US" sz="3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  <p:sp>
        <p:nvSpPr>
          <p:cNvPr id="1028" name="Shape 1028"/>
          <p:cNvSpPr txBox="1"/>
          <p:nvPr/>
        </p:nvSpPr>
        <p:spPr>
          <a:xfrm>
            <a:off x="909637" y="5486400"/>
            <a:ext cx="4179886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AgNO</a:t>
            </a:r>
            <a:r>
              <a:rPr lang="en-US" sz="3400" b="1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+ NaCl 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</a:p>
        </p:txBody>
      </p:sp>
      <p:sp>
        <p:nvSpPr>
          <p:cNvPr id="1029" name="Shape 1029"/>
          <p:cNvSpPr txBox="1"/>
          <p:nvPr/>
        </p:nvSpPr>
        <p:spPr>
          <a:xfrm>
            <a:off x="5394325" y="5486400"/>
            <a:ext cx="3597275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AgCl</a:t>
            </a:r>
            <a:r>
              <a:rPr lang="en-US" sz="3400" b="1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 NaNO</a:t>
            </a:r>
            <a:r>
              <a:rPr lang="en-US" sz="3400" b="1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</a:p>
        </p:txBody>
      </p:sp>
      <p:sp>
        <p:nvSpPr>
          <p:cNvPr id="1030" name="Shape 1030"/>
          <p:cNvSpPr txBox="1"/>
          <p:nvPr/>
        </p:nvSpPr>
        <p:spPr>
          <a:xfrm>
            <a:off x="974725" y="4495800"/>
            <a:ext cx="4154487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ZnS   +  2HCl  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</a:p>
        </p:txBody>
      </p:sp>
      <p:sp>
        <p:nvSpPr>
          <p:cNvPr id="1031" name="Shape 1031"/>
          <p:cNvSpPr txBox="1"/>
          <p:nvPr/>
        </p:nvSpPr>
        <p:spPr>
          <a:xfrm>
            <a:off x="5394325" y="4495800"/>
            <a:ext cx="2917824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ZnCl  +  H</a:t>
            </a:r>
            <a:r>
              <a:rPr lang="en-US" sz="3400" b="1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Combustion</a:t>
            </a:r>
          </a:p>
        </p:txBody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reaction in which a compound (often carbon) reacts with oxygen 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 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 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      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 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  H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+  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+ 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CO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34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0" y="4648200"/>
            <a:ext cx="91440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charcoal used in a grill is basically carbon. The carbon reacts with oxygen to yield carbon dioxide. The chemical equation for this reaction is C + O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→ CO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</p:txBody>
      </p:sp>
      <p:pic>
        <p:nvPicPr>
          <p:cNvPr id="1043" name="Shape 1043" descr="tillery+f12-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76200"/>
            <a:ext cx="6705599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Acid/Base Reaction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010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acid and a base react to form a salt and water.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Always in aqueous solution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 (H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 +  Base (OH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Salt  +  H</a:t>
            </a:r>
            <a:r>
              <a:rPr lang="en-US" sz="32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Shape 1050"/>
          <p:cNvSpPr txBox="1"/>
          <p:nvPr/>
        </p:nvSpPr>
        <p:spPr>
          <a:xfrm>
            <a:off x="1066800" y="4800600"/>
            <a:ext cx="67818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NaOH + HCl → NaCl + 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</p:txBody>
      </p:sp>
      <p:sp>
        <p:nvSpPr>
          <p:cNvPr id="1051" name="Shape 1051"/>
          <p:cNvSpPr txBox="1"/>
          <p:nvPr/>
        </p:nvSpPr>
        <p:spPr>
          <a:xfrm>
            <a:off x="990600" y="5653087"/>
            <a:ext cx="70723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OH + 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→   (NH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2800" b="1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recognize which type</a:t>
            </a:r>
          </a:p>
        </p:txBody>
      </p:sp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at the reactants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ans Symbols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Element(E), Compound(C)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+ E   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	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+ C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 + C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Acid + Base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at the Products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058" name="Shape 1058"/>
          <p:cNvGrpSpPr/>
          <p:nvPr/>
        </p:nvGrpSpPr>
        <p:grpSpPr>
          <a:xfrm>
            <a:off x="7315200" y="2057400"/>
            <a:ext cx="1595437" cy="1600200"/>
            <a:chOff x="7086600" y="2438400"/>
            <a:chExt cx="1595437" cy="1752600"/>
          </a:xfrm>
        </p:grpSpPr>
        <p:sp>
          <p:nvSpPr>
            <p:cNvPr id="1059" name="Shape 1059"/>
            <p:cNvSpPr/>
            <p:nvPr/>
          </p:nvSpPr>
          <p:spPr>
            <a:xfrm>
              <a:off x="7086600" y="2438400"/>
              <a:ext cx="533399" cy="17526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508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0" name="Shape 1060"/>
            <p:cNvSpPr txBox="1"/>
            <p:nvPr/>
          </p:nvSpPr>
          <p:spPr>
            <a:xfrm>
              <a:off x="7620000" y="3052761"/>
              <a:ext cx="1062037" cy="5000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omic Sans MS"/>
                <a:buNone/>
              </a:pPr>
              <a:r>
                <a:rPr lang="en-US" sz="2400" b="0" i="0" u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Redox</a:t>
              </a:r>
            </a:p>
          </p:txBody>
        </p:sp>
      </p:grpSp>
      <p:sp>
        <p:nvSpPr>
          <p:cNvPr id="1061" name="Shape 1061"/>
          <p:cNvSpPr txBox="1"/>
          <p:nvPr/>
        </p:nvSpPr>
        <p:spPr>
          <a:xfrm>
            <a:off x="4191000" y="2241550"/>
            <a:ext cx="18160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Synthesis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4206875" y="2681286"/>
            <a:ext cx="257492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</a:t>
            </a:r>
          </a:p>
        </p:txBody>
      </p:sp>
      <p:sp>
        <p:nvSpPr>
          <p:cNvPr id="1063" name="Shape 1063"/>
          <p:cNvSpPr txBox="1"/>
          <p:nvPr/>
        </p:nvSpPr>
        <p:spPr>
          <a:xfrm>
            <a:off x="4200525" y="3179761"/>
            <a:ext cx="3343274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64" name="Shape 1064"/>
          <p:cNvSpPr txBox="1"/>
          <p:nvPr/>
        </p:nvSpPr>
        <p:spPr>
          <a:xfrm>
            <a:off x="4214812" y="3671887"/>
            <a:ext cx="34623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replacement</a:t>
            </a:r>
          </a:p>
        </p:txBody>
      </p:sp>
      <p:sp>
        <p:nvSpPr>
          <p:cNvPr id="1065" name="Shape 1065"/>
          <p:cNvSpPr txBox="1"/>
          <p:nvPr/>
        </p:nvSpPr>
        <p:spPr>
          <a:xfrm>
            <a:off x="4267200" y="4129087"/>
            <a:ext cx="33734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Acid/Base reaction</a:t>
            </a:r>
          </a:p>
        </p:txBody>
      </p:sp>
      <p:sp>
        <p:nvSpPr>
          <p:cNvPr id="1066" name="Shape 1066"/>
          <p:cNvSpPr txBox="1"/>
          <p:nvPr/>
        </p:nvSpPr>
        <p:spPr>
          <a:xfrm>
            <a:off x="4953000" y="5105400"/>
            <a:ext cx="2071686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Combustion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</a:t>
            </a:r>
          </a:p>
        </p:txBody>
      </p:sp>
      <p:sp>
        <p:nvSpPr>
          <p:cNvPr id="1072" name="Shape 1072"/>
          <p:cNvSpPr txBox="1"/>
          <p:nvPr/>
        </p:nvSpPr>
        <p:spPr>
          <a:xfrm>
            <a:off x="2819400" y="1752600"/>
            <a:ext cx="20510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33CC33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Synthesis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2111375" y="2392361"/>
            <a:ext cx="29178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2133600" y="4144962"/>
            <a:ext cx="29178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3505200" y="3611562"/>
            <a:ext cx="37941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2743200" y="4800600"/>
            <a:ext cx="37941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3843337" y="2925761"/>
            <a:ext cx="39290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replacement</a:t>
            </a:r>
          </a:p>
        </p:txBody>
      </p:sp>
      <p:sp>
        <p:nvSpPr>
          <p:cNvPr id="1078" name="Shape 1078"/>
          <p:cNvSpPr txBox="1"/>
          <p:nvPr/>
        </p:nvSpPr>
        <p:spPr>
          <a:xfrm>
            <a:off x="4605337" y="5440362"/>
            <a:ext cx="39290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replacement</a:t>
            </a:r>
          </a:p>
        </p:txBody>
      </p:sp>
      <p:sp>
        <p:nvSpPr>
          <p:cNvPr id="1079" name="Shape 1079"/>
          <p:cNvSpPr txBox="1"/>
          <p:nvPr/>
        </p:nvSpPr>
        <p:spPr>
          <a:xfrm>
            <a:off x="228600" y="1828800"/>
            <a:ext cx="2557461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O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0" name="Shape 1080"/>
          <p:cNvSpPr txBox="1"/>
          <p:nvPr/>
        </p:nvSpPr>
        <p:spPr>
          <a:xfrm>
            <a:off x="228600" y="2438400"/>
            <a:ext cx="190817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1" name="Shape 1081"/>
          <p:cNvSpPr txBox="1"/>
          <p:nvPr/>
        </p:nvSpPr>
        <p:spPr>
          <a:xfrm>
            <a:off x="228600" y="2971800"/>
            <a:ext cx="37591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AgNO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NaCl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2" name="Shape 1082"/>
          <p:cNvSpPr txBox="1"/>
          <p:nvPr/>
        </p:nvSpPr>
        <p:spPr>
          <a:xfrm>
            <a:off x="228600" y="3581400"/>
            <a:ext cx="333533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Zn + H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228600" y="4144962"/>
            <a:ext cx="191452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HgO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228600" y="4800600"/>
            <a:ext cx="264318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KBr +Cl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228600" y="5410200"/>
            <a:ext cx="451643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Mg(OH)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H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4114800" y="1752600"/>
            <a:ext cx="213518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33CC33"/>
                </a:solidFill>
                <a:latin typeface="Comic Sans MS"/>
                <a:ea typeface="Comic Sans MS"/>
                <a:cs typeface="Comic Sans MS"/>
                <a:sym typeface="Comic Sans MS"/>
              </a:rPr>
              <a:t>Acid/Base</a:t>
            </a:r>
          </a:p>
        </p:txBody>
      </p:sp>
      <p:sp>
        <p:nvSpPr>
          <p:cNvPr id="1093" name="Shape 1093"/>
          <p:cNvSpPr txBox="1"/>
          <p:nvPr/>
        </p:nvSpPr>
        <p:spPr>
          <a:xfrm>
            <a:off x="2286000" y="2362200"/>
            <a:ext cx="29178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</a:t>
            </a:r>
          </a:p>
        </p:txBody>
      </p:sp>
      <p:sp>
        <p:nvSpPr>
          <p:cNvPr id="1094" name="Shape 1094"/>
          <p:cNvSpPr txBox="1"/>
          <p:nvPr/>
        </p:nvSpPr>
        <p:spPr>
          <a:xfrm>
            <a:off x="2797175" y="4144962"/>
            <a:ext cx="37941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99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95" name="Shape 1095"/>
          <p:cNvSpPr txBox="1"/>
          <p:nvPr/>
        </p:nvSpPr>
        <p:spPr>
          <a:xfrm>
            <a:off x="3505200" y="3611562"/>
            <a:ext cx="20510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Synthesis</a:t>
            </a:r>
          </a:p>
        </p:txBody>
      </p:sp>
      <p:sp>
        <p:nvSpPr>
          <p:cNvPr id="1096" name="Shape 1096"/>
          <p:cNvSpPr txBox="1"/>
          <p:nvPr/>
        </p:nvSpPr>
        <p:spPr>
          <a:xfrm>
            <a:off x="3581400" y="4800600"/>
            <a:ext cx="213518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33CC33"/>
                </a:solidFill>
                <a:latin typeface="Comic Sans MS"/>
                <a:ea typeface="Comic Sans MS"/>
                <a:cs typeface="Comic Sans MS"/>
                <a:sym typeface="Comic Sans MS"/>
              </a:rPr>
              <a:t>Acid/Base</a:t>
            </a:r>
          </a:p>
        </p:txBody>
      </p:sp>
      <p:sp>
        <p:nvSpPr>
          <p:cNvPr id="1097" name="Shape 1097"/>
          <p:cNvSpPr txBox="1"/>
          <p:nvPr/>
        </p:nvSpPr>
        <p:spPr>
          <a:xfrm>
            <a:off x="3843337" y="2925761"/>
            <a:ext cx="379412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99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replacement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4605337" y="5440362"/>
            <a:ext cx="39290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3200" b="0" i="0" u="sng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replacement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228600" y="1828800"/>
            <a:ext cx="3509961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HNO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KOH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0" name="Shape 1100"/>
          <p:cNvSpPr txBox="1"/>
          <p:nvPr/>
        </p:nvSpPr>
        <p:spPr>
          <a:xfrm>
            <a:off x="228600" y="2438400"/>
            <a:ext cx="2212974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CaPO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1" name="Shape 1101"/>
          <p:cNvSpPr txBox="1"/>
          <p:nvPr/>
        </p:nvSpPr>
        <p:spPr>
          <a:xfrm>
            <a:off x="228600" y="2971800"/>
            <a:ext cx="29845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AgBr + Cl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2" name="Shape 1102"/>
          <p:cNvSpPr txBox="1"/>
          <p:nvPr/>
        </p:nvSpPr>
        <p:spPr>
          <a:xfrm>
            <a:off x="228600" y="3581400"/>
            <a:ext cx="253047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Zn + O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228600" y="4144962"/>
            <a:ext cx="26844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HgO + Pb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4" name="Shape 1104"/>
          <p:cNvSpPr txBox="1"/>
          <p:nvPr/>
        </p:nvSpPr>
        <p:spPr>
          <a:xfrm>
            <a:off x="228600" y="4800600"/>
            <a:ext cx="37020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HBr + NH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OH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05" name="Shape 1105"/>
          <p:cNvSpPr txBox="1"/>
          <p:nvPr/>
        </p:nvSpPr>
        <p:spPr>
          <a:xfrm>
            <a:off x="228600" y="5410200"/>
            <a:ext cx="41957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Cu(OH)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KClO</a:t>
            </a:r>
            <a:r>
              <a:rPr lang="en-US" sz="40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 b="0" i="0" u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0" i="0" u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</a:t>
            </a:r>
          </a:p>
        </p:txBody>
      </p:sp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077199" cy="4800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equation: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Describes a reaction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 be balanced because to follow Law of Conservation of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only be balanced by changing the coefficients.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special symbols to indicate state, and if catalyst or energy is required.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describe 5 different types of reactions.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Describing chemical reaction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81000" y="1409700"/>
            <a:ext cx="8229600" cy="50673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way atoms are joined is changed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Atoms aren’t created or destroyed.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be described several ways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 sentence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Copper reacts with chlorine to form copper (II) chloride.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 </a:t>
            </a:r>
            <a:r>
              <a:rPr lang="en-US" sz="28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equation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Copper + chlorine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copper (II) chloride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9285"/>
              <a:buFont typeface="Comic Sans M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Cl</a:t>
            </a:r>
            <a:r>
              <a:rPr lang="en-US" sz="36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CuCl</a:t>
            </a:r>
            <a:r>
              <a:rPr lang="en-US" sz="36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(aq)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Arial"/>
              <a:buNone/>
            </a:pPr>
            <a:endParaRPr sz="2800" b="0" i="0" u="none" strike="noStrike" cap="none" baseline="-25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4582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Symbols used in equations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848599" cy="53339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 after the formula –solid Cu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 after the formula –gas   H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(g)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(l) after the formula -liquid H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(l)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(aq) after the formula  - dissolved in water, an  aqueous solution. CaCl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(aq)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↑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after a product indicates a gas (same as (g))     O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↑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after a product indicates a solid (same as (s))      CaCo</a:t>
            </a:r>
            <a:r>
              <a:rPr lang="en-US" sz="32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Symbols used in equations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8153399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indicates a reversible reaction.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shows that heat is supplied to the reaction.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, or                 is used to indicate a catalyst used supplied, in this case, platinum.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,                   indicates a pressure other than STP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1403349" y="2071687"/>
            <a:ext cx="1339850" cy="442912"/>
            <a:chOff x="990599" y="2071687"/>
            <a:chExt cx="1339850" cy="442912"/>
          </a:xfrm>
        </p:grpSpPr>
        <p:grpSp>
          <p:nvGrpSpPr>
            <p:cNvPr id="195" name="Shape 195"/>
            <p:cNvGrpSpPr/>
            <p:nvPr/>
          </p:nvGrpSpPr>
          <p:grpSpPr>
            <a:xfrm>
              <a:off x="1035050" y="2071687"/>
              <a:ext cx="1295400" cy="152400"/>
              <a:chOff x="1219200" y="1447800"/>
              <a:chExt cx="1295400" cy="152400"/>
            </a:xfrm>
          </p:grpSpPr>
          <p:cxnSp>
            <p:nvCxnSpPr>
              <p:cNvPr id="196" name="Shape 196"/>
              <p:cNvCxnSpPr/>
              <p:nvPr/>
            </p:nvCxnSpPr>
            <p:spPr>
              <a:xfrm>
                <a:off x="1219200" y="1600200"/>
                <a:ext cx="1295400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2362200" y="1447800"/>
                <a:ext cx="152399" cy="152399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98" name="Shape 198"/>
            <p:cNvGrpSpPr/>
            <p:nvPr/>
          </p:nvGrpSpPr>
          <p:grpSpPr>
            <a:xfrm>
              <a:off x="990599" y="2362200"/>
              <a:ext cx="1295400" cy="152400"/>
              <a:chOff x="1142999" y="1752600"/>
              <a:chExt cx="1295400" cy="152400"/>
            </a:xfrm>
          </p:grpSpPr>
          <p:cxnSp>
            <p:nvCxnSpPr>
              <p:cNvPr id="199" name="Shape 199"/>
              <p:cNvCxnSpPr/>
              <p:nvPr/>
            </p:nvCxnSpPr>
            <p:spPr>
              <a:xfrm rot="10800000">
                <a:off x="1142999" y="1752600"/>
                <a:ext cx="1295400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rot="10800000">
                <a:off x="1143000" y="1752600"/>
                <a:ext cx="152399" cy="152399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" y="2997200"/>
            <a:ext cx="5921375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487" y="4038600"/>
            <a:ext cx="2347912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400" y="4179887"/>
            <a:ext cx="1803400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5562600"/>
            <a:ext cx="236220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0" y="5602287"/>
            <a:ext cx="1981199" cy="64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1128712"/>
            <a:ext cx="8734424" cy="550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 of Symbols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5800" y="46513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a catalyst?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substance that speeds up a reaction without being changed by the reaction.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Enzymes are biological or protein catalysts.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1586" y="-48323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76200" y="990600"/>
            <a:ext cx="9067799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chemical reactions are accompanied by a change in energy.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Exothermic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- reactions that release energy to their surroundings (usually in the form of heat)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o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ΔH (enthalpy) is negative – energy leaving system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Endothermic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reactions that need to absorb heat from their surroundings to proceed.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o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ΔH (enthalpy) is positive – energy coming into the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Reaction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 Blitz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twork Blitz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On-screen Show (4:3)</PresentationFormat>
  <Paragraphs>238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 Black</vt:lpstr>
      <vt:lpstr>Arial</vt:lpstr>
      <vt:lpstr>Noto Sans Symbols</vt:lpstr>
      <vt:lpstr>Times New Roman</vt:lpstr>
      <vt:lpstr>Comic Sans MS</vt:lpstr>
      <vt:lpstr>Network Blitz</vt:lpstr>
      <vt:lpstr>1_Network Blitz</vt:lpstr>
      <vt:lpstr>PowerPoint Presentation</vt:lpstr>
      <vt:lpstr>Indicators of chemical reactions</vt:lpstr>
      <vt:lpstr>All chemical reactions:</vt:lpstr>
      <vt:lpstr>Describing chemical reaction</vt:lpstr>
      <vt:lpstr>Symbols used in equations</vt:lpstr>
      <vt:lpstr>Symbols used in equations</vt:lpstr>
      <vt:lpstr>Summary of Symbols</vt:lpstr>
      <vt:lpstr>What is a catalyst?</vt:lpstr>
      <vt:lpstr>Reaction Energy</vt:lpstr>
      <vt:lpstr>Reaction Energy</vt:lpstr>
      <vt:lpstr>PowerPoint Presentation</vt:lpstr>
      <vt:lpstr>Formula Equation</vt:lpstr>
      <vt:lpstr>Diatomic elements</vt:lpstr>
      <vt:lpstr>PowerPoint Presentation</vt:lpstr>
      <vt:lpstr>Convert this to an equation</vt:lpstr>
      <vt:lpstr>Convert this to an equation</vt:lpstr>
      <vt:lpstr>The other way</vt:lpstr>
      <vt:lpstr>A silver spoon tarnishes. The solid silver reacts with sulfur in the air to make solid silver sulfide, the black material we call tarnish. </vt:lpstr>
      <vt:lpstr>Balancing Equations</vt:lpstr>
      <vt:lpstr>PowerPoint Presentation</vt:lpstr>
      <vt:lpstr>PowerPoint Presentation</vt:lpstr>
      <vt:lpstr>PowerPoint Presentation</vt:lpstr>
      <vt:lpstr>PowerPoint Presentation</vt:lpstr>
      <vt:lpstr>Types of Reactions</vt:lpstr>
      <vt:lpstr>Synthesis Reactions</vt:lpstr>
      <vt:lpstr>PowerPoint Presentation</vt:lpstr>
      <vt:lpstr>Decomposition Reactions</vt:lpstr>
      <vt:lpstr>Decomposition Reactions</vt:lpstr>
      <vt:lpstr>Decomposition Reactions</vt:lpstr>
      <vt:lpstr>Single Replacement</vt:lpstr>
      <vt:lpstr>Single Replacement</vt:lpstr>
      <vt:lpstr>Double Replacement</vt:lpstr>
      <vt:lpstr>Combustion</vt:lpstr>
      <vt:lpstr>PowerPoint Presentation</vt:lpstr>
      <vt:lpstr>Acid/Base Reaction</vt:lpstr>
      <vt:lpstr>How to recognize which type</vt:lpstr>
      <vt:lpstr>Examples</vt:lpstr>
      <vt:lpstr>Examples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Sonenthal</dc:creator>
  <cp:lastModifiedBy>Dustin Sonenthal</cp:lastModifiedBy>
  <cp:revision>2</cp:revision>
  <dcterms:modified xsi:type="dcterms:W3CDTF">2016-11-29T15:23:34Z</dcterms:modified>
</cp:coreProperties>
</file>